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0788AF-141B-42E3-B6EE-127104DF9D98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  <a:srgbClr val="F5F1E7"/>
    <a:srgbClr val="FAF8F3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16" autoAdjust="0"/>
    <p:restoredTop sz="96005" autoAdjust="0"/>
  </p:normalViewPr>
  <p:slideViewPr>
    <p:cSldViewPr snapToGrid="0">
      <p:cViewPr varScale="1">
        <p:scale>
          <a:sx n="21" d="100"/>
          <a:sy n="21" d="100"/>
        </p:scale>
        <p:origin x="609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IP-S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3"/>
          <c:order val="0"/>
          <c:tx>
            <c:v>Unpolymerized</c:v>
          </c:tx>
          <c:marker>
            <c:symbol val="none"/>
          </c:marker>
          <c:val>
            <c:numRef>
              <c:f>Sheet1!$B$1:$B$2879</c:f>
              <c:numCache>
                <c:formatCode>General</c:formatCode>
                <c:ptCount val="2879"/>
                <c:pt idx="0">
                  <c:v>2140.85</c:v>
                </c:pt>
                <c:pt idx="1">
                  <c:v>2187.0100000000002</c:v>
                </c:pt>
                <c:pt idx="2">
                  <c:v>2087.2199999999998</c:v>
                </c:pt>
                <c:pt idx="3">
                  <c:v>2157.83</c:v>
                </c:pt>
                <c:pt idx="4">
                  <c:v>2001.32</c:v>
                </c:pt>
                <c:pt idx="5">
                  <c:v>2135.77</c:v>
                </c:pt>
                <c:pt idx="6">
                  <c:v>2050.2600000000002</c:v>
                </c:pt>
                <c:pt idx="7">
                  <c:v>2188.21</c:v>
                </c:pt>
                <c:pt idx="8">
                  <c:v>2255.19</c:v>
                </c:pt>
                <c:pt idx="9">
                  <c:v>2141.34</c:v>
                </c:pt>
                <c:pt idx="10">
                  <c:v>2055.88</c:v>
                </c:pt>
                <c:pt idx="11">
                  <c:v>2147.66</c:v>
                </c:pt>
                <c:pt idx="12">
                  <c:v>2147.2800000000002</c:v>
                </c:pt>
                <c:pt idx="13">
                  <c:v>2217.75</c:v>
                </c:pt>
                <c:pt idx="14">
                  <c:v>2139.42</c:v>
                </c:pt>
                <c:pt idx="15">
                  <c:v>2309.0300000000002</c:v>
                </c:pt>
                <c:pt idx="16">
                  <c:v>2142.1999999999998</c:v>
                </c:pt>
                <c:pt idx="17">
                  <c:v>2106.41</c:v>
                </c:pt>
                <c:pt idx="18">
                  <c:v>2180.37</c:v>
                </c:pt>
                <c:pt idx="19">
                  <c:v>2056.12</c:v>
                </c:pt>
                <c:pt idx="20">
                  <c:v>2172.5100000000002</c:v>
                </c:pt>
                <c:pt idx="21">
                  <c:v>2154.4299999999998</c:v>
                </c:pt>
                <c:pt idx="22">
                  <c:v>2185.88</c:v>
                </c:pt>
                <c:pt idx="23">
                  <c:v>2220.85</c:v>
                </c:pt>
                <c:pt idx="24">
                  <c:v>2216.92</c:v>
                </c:pt>
                <c:pt idx="25">
                  <c:v>2276.62</c:v>
                </c:pt>
                <c:pt idx="26">
                  <c:v>2124.23</c:v>
                </c:pt>
                <c:pt idx="27">
                  <c:v>2134.4499999999998</c:v>
                </c:pt>
                <c:pt idx="28">
                  <c:v>2243.6</c:v>
                </c:pt>
                <c:pt idx="29">
                  <c:v>2186.6799999999998</c:v>
                </c:pt>
                <c:pt idx="30">
                  <c:v>2161.56</c:v>
                </c:pt>
                <c:pt idx="31">
                  <c:v>2171.77</c:v>
                </c:pt>
                <c:pt idx="32">
                  <c:v>2277.3000000000002</c:v>
                </c:pt>
                <c:pt idx="33">
                  <c:v>2156.87</c:v>
                </c:pt>
                <c:pt idx="34">
                  <c:v>2283.54</c:v>
                </c:pt>
                <c:pt idx="35">
                  <c:v>2269.02</c:v>
                </c:pt>
                <c:pt idx="36">
                  <c:v>2116.9</c:v>
                </c:pt>
                <c:pt idx="37">
                  <c:v>2187.0700000000002</c:v>
                </c:pt>
                <c:pt idx="38">
                  <c:v>2214.9</c:v>
                </c:pt>
                <c:pt idx="39">
                  <c:v>2186.29</c:v>
                </c:pt>
                <c:pt idx="40">
                  <c:v>2217.63</c:v>
                </c:pt>
                <c:pt idx="41">
                  <c:v>2196.08</c:v>
                </c:pt>
                <c:pt idx="42">
                  <c:v>2082.91</c:v>
                </c:pt>
                <c:pt idx="43">
                  <c:v>2230.5300000000002</c:v>
                </c:pt>
                <c:pt idx="44">
                  <c:v>2216.04</c:v>
                </c:pt>
                <c:pt idx="45">
                  <c:v>2201.5500000000002</c:v>
                </c:pt>
                <c:pt idx="46">
                  <c:v>2190.59</c:v>
                </c:pt>
                <c:pt idx="47">
                  <c:v>2211.33</c:v>
                </c:pt>
                <c:pt idx="48">
                  <c:v>2115.88</c:v>
                </c:pt>
                <c:pt idx="49">
                  <c:v>2150.6999999999998</c:v>
                </c:pt>
                <c:pt idx="50">
                  <c:v>2294.6</c:v>
                </c:pt>
                <c:pt idx="51">
                  <c:v>2234.37</c:v>
                </c:pt>
                <c:pt idx="52">
                  <c:v>2191.7600000000002</c:v>
                </c:pt>
                <c:pt idx="53">
                  <c:v>2138.6</c:v>
                </c:pt>
                <c:pt idx="54">
                  <c:v>2117.12</c:v>
                </c:pt>
                <c:pt idx="55">
                  <c:v>2253.87</c:v>
                </c:pt>
                <c:pt idx="56">
                  <c:v>2264.0100000000002</c:v>
                </c:pt>
                <c:pt idx="57">
                  <c:v>2235.4899999999998</c:v>
                </c:pt>
                <c:pt idx="58">
                  <c:v>2298.34</c:v>
                </c:pt>
                <c:pt idx="59">
                  <c:v>2167.9299999999998</c:v>
                </c:pt>
                <c:pt idx="60">
                  <c:v>2118.35</c:v>
                </c:pt>
                <c:pt idx="61">
                  <c:v>2188.2199999999998</c:v>
                </c:pt>
                <c:pt idx="62">
                  <c:v>2170.27</c:v>
                </c:pt>
                <c:pt idx="63">
                  <c:v>2180.42</c:v>
                </c:pt>
                <c:pt idx="64">
                  <c:v>2176.5100000000002</c:v>
                </c:pt>
                <c:pt idx="65">
                  <c:v>2193.67</c:v>
                </c:pt>
                <c:pt idx="66">
                  <c:v>2102.04</c:v>
                </c:pt>
                <c:pt idx="67">
                  <c:v>2178.85</c:v>
                </c:pt>
                <c:pt idx="68">
                  <c:v>2150.4</c:v>
                </c:pt>
                <c:pt idx="69">
                  <c:v>2114.94</c:v>
                </c:pt>
                <c:pt idx="70">
                  <c:v>2177.6799999999998</c:v>
                </c:pt>
                <c:pt idx="71">
                  <c:v>2037.04</c:v>
                </c:pt>
                <c:pt idx="72">
                  <c:v>2176.9</c:v>
                </c:pt>
                <c:pt idx="73">
                  <c:v>2257.12</c:v>
                </c:pt>
                <c:pt idx="74">
                  <c:v>2144.58</c:v>
                </c:pt>
                <c:pt idx="75">
                  <c:v>2137.19</c:v>
                </c:pt>
                <c:pt idx="76">
                  <c:v>2077.25</c:v>
                </c:pt>
                <c:pt idx="77">
                  <c:v>2104.9</c:v>
                </c:pt>
                <c:pt idx="78">
                  <c:v>2118.5300000000002</c:v>
                </c:pt>
                <c:pt idx="79">
                  <c:v>2142.65</c:v>
                </c:pt>
                <c:pt idx="80">
                  <c:v>2303.29</c:v>
                </c:pt>
                <c:pt idx="81">
                  <c:v>2267.88</c:v>
                </c:pt>
                <c:pt idx="82">
                  <c:v>2124</c:v>
                </c:pt>
                <c:pt idx="83">
                  <c:v>2039.66</c:v>
                </c:pt>
                <c:pt idx="84">
                  <c:v>2203.69</c:v>
                </c:pt>
                <c:pt idx="85">
                  <c:v>2178.8200000000002</c:v>
                </c:pt>
                <c:pt idx="86">
                  <c:v>2042.06</c:v>
                </c:pt>
                <c:pt idx="87">
                  <c:v>2223.48</c:v>
                </c:pt>
                <c:pt idx="88">
                  <c:v>2149.6799999999998</c:v>
                </c:pt>
                <c:pt idx="89">
                  <c:v>2180.75</c:v>
                </c:pt>
                <c:pt idx="90">
                  <c:v>2236.2600000000002</c:v>
                </c:pt>
                <c:pt idx="91">
                  <c:v>1991.31</c:v>
                </c:pt>
                <c:pt idx="92">
                  <c:v>2120.19</c:v>
                </c:pt>
                <c:pt idx="93">
                  <c:v>2137.27</c:v>
                </c:pt>
                <c:pt idx="94">
                  <c:v>2227.67</c:v>
                </c:pt>
                <c:pt idx="95">
                  <c:v>2279.64</c:v>
                </c:pt>
                <c:pt idx="96">
                  <c:v>2293.19</c:v>
                </c:pt>
                <c:pt idx="97">
                  <c:v>2278.8200000000002</c:v>
                </c:pt>
                <c:pt idx="98">
                  <c:v>2076.04</c:v>
                </c:pt>
                <c:pt idx="99">
                  <c:v>2183.81</c:v>
                </c:pt>
                <c:pt idx="100">
                  <c:v>2172.9499999999998</c:v>
                </c:pt>
                <c:pt idx="101">
                  <c:v>2266.7199999999998</c:v>
                </c:pt>
                <c:pt idx="102">
                  <c:v>2220.98</c:v>
                </c:pt>
                <c:pt idx="103">
                  <c:v>2206.64</c:v>
                </c:pt>
                <c:pt idx="104">
                  <c:v>2244.58</c:v>
                </c:pt>
                <c:pt idx="105">
                  <c:v>2268.5700000000002</c:v>
                </c:pt>
                <c:pt idx="106">
                  <c:v>2254.23</c:v>
                </c:pt>
                <c:pt idx="107">
                  <c:v>2236.41</c:v>
                </c:pt>
                <c:pt idx="108">
                  <c:v>2260.38</c:v>
                </c:pt>
                <c:pt idx="109">
                  <c:v>2287.84</c:v>
                </c:pt>
                <c:pt idx="110">
                  <c:v>2169.0500000000002</c:v>
                </c:pt>
                <c:pt idx="111">
                  <c:v>2252.1999999999998</c:v>
                </c:pt>
                <c:pt idx="112">
                  <c:v>2178.71</c:v>
                </c:pt>
                <c:pt idx="113">
                  <c:v>2237.4699999999998</c:v>
                </c:pt>
                <c:pt idx="114">
                  <c:v>2097.91</c:v>
                </c:pt>
                <c:pt idx="115">
                  <c:v>2215.8000000000002</c:v>
                </c:pt>
                <c:pt idx="116">
                  <c:v>2163.23</c:v>
                </c:pt>
                <c:pt idx="117">
                  <c:v>2173.27</c:v>
                </c:pt>
                <c:pt idx="118">
                  <c:v>2228.5100000000002</c:v>
                </c:pt>
                <c:pt idx="119">
                  <c:v>2238.54</c:v>
                </c:pt>
                <c:pt idx="120">
                  <c:v>2192.9499999999998</c:v>
                </c:pt>
                <c:pt idx="121">
                  <c:v>2227.31</c:v>
                </c:pt>
                <c:pt idx="122">
                  <c:v>2219.96</c:v>
                </c:pt>
                <c:pt idx="123">
                  <c:v>2122.3000000000002</c:v>
                </c:pt>
                <c:pt idx="124">
                  <c:v>2142.75</c:v>
                </c:pt>
                <c:pt idx="125">
                  <c:v>2302.09</c:v>
                </c:pt>
                <c:pt idx="126">
                  <c:v>2260.02</c:v>
                </c:pt>
                <c:pt idx="127">
                  <c:v>2311.6799999999998</c:v>
                </c:pt>
                <c:pt idx="128">
                  <c:v>2325.14</c:v>
                </c:pt>
                <c:pt idx="129">
                  <c:v>2213.69</c:v>
                </c:pt>
                <c:pt idx="130">
                  <c:v>2140.44</c:v>
                </c:pt>
                <c:pt idx="131">
                  <c:v>2091.5</c:v>
                </c:pt>
                <c:pt idx="132">
                  <c:v>2281.85</c:v>
                </c:pt>
                <c:pt idx="133">
                  <c:v>2205.16</c:v>
                </c:pt>
                <c:pt idx="134">
                  <c:v>2232.5</c:v>
                </c:pt>
                <c:pt idx="135">
                  <c:v>2277.15</c:v>
                </c:pt>
                <c:pt idx="136">
                  <c:v>2290.61</c:v>
                </c:pt>
                <c:pt idx="137">
                  <c:v>2283.2600000000002</c:v>
                </c:pt>
                <c:pt idx="138">
                  <c:v>2178.9299999999998</c:v>
                </c:pt>
                <c:pt idx="139">
                  <c:v>2199.3200000000002</c:v>
                </c:pt>
                <c:pt idx="140">
                  <c:v>2306.27</c:v>
                </c:pt>
                <c:pt idx="141">
                  <c:v>2399.33</c:v>
                </c:pt>
                <c:pt idx="142">
                  <c:v>2350.44</c:v>
                </c:pt>
                <c:pt idx="143">
                  <c:v>2253.11</c:v>
                </c:pt>
                <c:pt idx="144">
                  <c:v>2204.2600000000002</c:v>
                </c:pt>
                <c:pt idx="145">
                  <c:v>2245.38</c:v>
                </c:pt>
                <c:pt idx="146">
                  <c:v>2137.7399999999998</c:v>
                </c:pt>
                <c:pt idx="147">
                  <c:v>2296.4499999999998</c:v>
                </c:pt>
                <c:pt idx="148">
                  <c:v>2223.42</c:v>
                </c:pt>
                <c:pt idx="149">
                  <c:v>2174.61</c:v>
                </c:pt>
                <c:pt idx="150">
                  <c:v>2243.35</c:v>
                </c:pt>
                <c:pt idx="151">
                  <c:v>2312.0700000000002</c:v>
                </c:pt>
                <c:pt idx="152">
                  <c:v>2232.1799999999998</c:v>
                </c:pt>
                <c:pt idx="153">
                  <c:v>2235.23</c:v>
                </c:pt>
                <c:pt idx="154">
                  <c:v>2207.1999999999998</c:v>
                </c:pt>
                <c:pt idx="155">
                  <c:v>2130.8200000000002</c:v>
                </c:pt>
                <c:pt idx="156">
                  <c:v>2075.19</c:v>
                </c:pt>
                <c:pt idx="157">
                  <c:v>2174.9299999999998</c:v>
                </c:pt>
                <c:pt idx="158">
                  <c:v>2119.31</c:v>
                </c:pt>
                <c:pt idx="159">
                  <c:v>2215.56</c:v>
                </c:pt>
                <c:pt idx="160">
                  <c:v>2235.86</c:v>
                </c:pt>
                <c:pt idx="161">
                  <c:v>2121.62</c:v>
                </c:pt>
                <c:pt idx="162">
                  <c:v>2172.9699999999998</c:v>
                </c:pt>
                <c:pt idx="163">
                  <c:v>2313.9699999999998</c:v>
                </c:pt>
                <c:pt idx="164">
                  <c:v>2034.27</c:v>
                </c:pt>
                <c:pt idx="165">
                  <c:v>2233.85</c:v>
                </c:pt>
                <c:pt idx="166">
                  <c:v>2192.08</c:v>
                </c:pt>
                <c:pt idx="167">
                  <c:v>2205.4699999999998</c:v>
                </c:pt>
                <c:pt idx="168">
                  <c:v>2239.5300000000002</c:v>
                </c:pt>
                <c:pt idx="169">
                  <c:v>2056.5500000000002</c:v>
                </c:pt>
                <c:pt idx="170">
                  <c:v>2166.39</c:v>
                </c:pt>
                <c:pt idx="171">
                  <c:v>2214.21</c:v>
                </c:pt>
                <c:pt idx="172">
                  <c:v>2255.13</c:v>
                </c:pt>
                <c:pt idx="173">
                  <c:v>2168.66</c:v>
                </c:pt>
                <c:pt idx="174">
                  <c:v>2216.4499999999998</c:v>
                </c:pt>
                <c:pt idx="175">
                  <c:v>2236.6999999999998</c:v>
                </c:pt>
                <c:pt idx="176">
                  <c:v>2208.77</c:v>
                </c:pt>
                <c:pt idx="177">
                  <c:v>2108.62</c:v>
                </c:pt>
                <c:pt idx="178">
                  <c:v>2156.39</c:v>
                </c:pt>
                <c:pt idx="179">
                  <c:v>2166.31</c:v>
                </c:pt>
                <c:pt idx="180">
                  <c:v>2203.7399999999998</c:v>
                </c:pt>
                <c:pt idx="181">
                  <c:v>2285.84</c:v>
                </c:pt>
                <c:pt idx="182">
                  <c:v>2357.6</c:v>
                </c:pt>
                <c:pt idx="183">
                  <c:v>2226.6</c:v>
                </c:pt>
                <c:pt idx="184">
                  <c:v>2123.13</c:v>
                </c:pt>
                <c:pt idx="185">
                  <c:v>2181.14</c:v>
                </c:pt>
                <c:pt idx="186">
                  <c:v>2191.0500000000002</c:v>
                </c:pt>
                <c:pt idx="187">
                  <c:v>2180.36</c:v>
                </c:pt>
                <c:pt idx="188">
                  <c:v>2214.29</c:v>
                </c:pt>
                <c:pt idx="189">
                  <c:v>2169.27</c:v>
                </c:pt>
                <c:pt idx="190">
                  <c:v>2216.92</c:v>
                </c:pt>
                <c:pt idx="191">
                  <c:v>2274.85</c:v>
                </c:pt>
                <c:pt idx="192">
                  <c:v>2411.66</c:v>
                </c:pt>
                <c:pt idx="193">
                  <c:v>2226.0100000000002</c:v>
                </c:pt>
                <c:pt idx="194">
                  <c:v>2256.4699999999998</c:v>
                </c:pt>
                <c:pt idx="195">
                  <c:v>2142.92</c:v>
                </c:pt>
                <c:pt idx="196">
                  <c:v>2231.66</c:v>
                </c:pt>
                <c:pt idx="197">
                  <c:v>2183.27</c:v>
                </c:pt>
                <c:pt idx="198">
                  <c:v>2254.84</c:v>
                </c:pt>
                <c:pt idx="199">
                  <c:v>2230.4499999999998</c:v>
                </c:pt>
                <c:pt idx="200">
                  <c:v>2233.4699999999998</c:v>
                </c:pt>
                <c:pt idx="201">
                  <c:v>2171.42</c:v>
                </c:pt>
                <c:pt idx="202">
                  <c:v>2167.6</c:v>
                </c:pt>
                <c:pt idx="203">
                  <c:v>2314.4299999999998</c:v>
                </c:pt>
                <c:pt idx="204">
                  <c:v>2214.7399999999998</c:v>
                </c:pt>
                <c:pt idx="205">
                  <c:v>2166.4299999999998</c:v>
                </c:pt>
                <c:pt idx="206">
                  <c:v>2142.08</c:v>
                </c:pt>
                <c:pt idx="207">
                  <c:v>2216.96</c:v>
                </c:pt>
                <c:pt idx="208">
                  <c:v>2202.88</c:v>
                </c:pt>
                <c:pt idx="209">
                  <c:v>2147.7600000000002</c:v>
                </c:pt>
                <c:pt idx="210">
                  <c:v>2014.02</c:v>
                </c:pt>
                <c:pt idx="211">
                  <c:v>2290.5700000000002</c:v>
                </c:pt>
                <c:pt idx="212">
                  <c:v>2201.29</c:v>
                </c:pt>
                <c:pt idx="213">
                  <c:v>2228.23</c:v>
                </c:pt>
                <c:pt idx="214">
                  <c:v>2251.7399999999998</c:v>
                </c:pt>
                <c:pt idx="215">
                  <c:v>2186.4299999999998</c:v>
                </c:pt>
                <c:pt idx="216">
                  <c:v>2244.1</c:v>
                </c:pt>
                <c:pt idx="217">
                  <c:v>2195.88</c:v>
                </c:pt>
                <c:pt idx="218">
                  <c:v>2338.89</c:v>
                </c:pt>
                <c:pt idx="219">
                  <c:v>2229.2199999999998</c:v>
                </c:pt>
                <c:pt idx="220">
                  <c:v>2327.8000000000002</c:v>
                </c:pt>
                <c:pt idx="221">
                  <c:v>2296.67</c:v>
                </c:pt>
                <c:pt idx="222">
                  <c:v>2180.25</c:v>
                </c:pt>
                <c:pt idx="223">
                  <c:v>2285.6</c:v>
                </c:pt>
                <c:pt idx="224">
                  <c:v>2261.3200000000002</c:v>
                </c:pt>
                <c:pt idx="225">
                  <c:v>2370.0300000000002</c:v>
                </c:pt>
                <c:pt idx="226">
                  <c:v>2311.64</c:v>
                </c:pt>
                <c:pt idx="227">
                  <c:v>2222.59</c:v>
                </c:pt>
                <c:pt idx="228">
                  <c:v>2331.25</c:v>
                </c:pt>
                <c:pt idx="229">
                  <c:v>2245.64</c:v>
                </c:pt>
                <c:pt idx="230">
                  <c:v>2262.27</c:v>
                </c:pt>
                <c:pt idx="231">
                  <c:v>2316.36</c:v>
                </c:pt>
                <c:pt idx="232">
                  <c:v>2223.98</c:v>
                </c:pt>
                <c:pt idx="233">
                  <c:v>2278.06</c:v>
                </c:pt>
                <c:pt idx="234">
                  <c:v>2270.84</c:v>
                </c:pt>
                <c:pt idx="235">
                  <c:v>2358.9299999999998</c:v>
                </c:pt>
                <c:pt idx="236">
                  <c:v>2239.39</c:v>
                </c:pt>
                <c:pt idx="237">
                  <c:v>2242.39</c:v>
                </c:pt>
                <c:pt idx="238">
                  <c:v>2252.19</c:v>
                </c:pt>
                <c:pt idx="239">
                  <c:v>2244.98</c:v>
                </c:pt>
                <c:pt idx="240">
                  <c:v>2285.38</c:v>
                </c:pt>
                <c:pt idx="241">
                  <c:v>2257.7600000000002</c:v>
                </c:pt>
                <c:pt idx="242">
                  <c:v>2321.9499999999998</c:v>
                </c:pt>
                <c:pt idx="243">
                  <c:v>2375.91</c:v>
                </c:pt>
                <c:pt idx="244">
                  <c:v>2212.36</c:v>
                </c:pt>
                <c:pt idx="245">
                  <c:v>2313.89</c:v>
                </c:pt>
                <c:pt idx="246">
                  <c:v>2388.21</c:v>
                </c:pt>
                <c:pt idx="247">
                  <c:v>2438.7199999999998</c:v>
                </c:pt>
                <c:pt idx="248">
                  <c:v>2336.4</c:v>
                </c:pt>
                <c:pt idx="249">
                  <c:v>2210.35</c:v>
                </c:pt>
                <c:pt idx="250">
                  <c:v>2355.92</c:v>
                </c:pt>
                <c:pt idx="251">
                  <c:v>2474.29</c:v>
                </c:pt>
                <c:pt idx="252">
                  <c:v>2290.59</c:v>
                </c:pt>
                <c:pt idx="253">
                  <c:v>2429.29</c:v>
                </c:pt>
                <c:pt idx="254">
                  <c:v>2377.96</c:v>
                </c:pt>
                <c:pt idx="255">
                  <c:v>2309.6999999999998</c:v>
                </c:pt>
                <c:pt idx="256">
                  <c:v>2295.7199999999998</c:v>
                </c:pt>
                <c:pt idx="257">
                  <c:v>2332.59</c:v>
                </c:pt>
                <c:pt idx="258">
                  <c:v>2383.02</c:v>
                </c:pt>
                <c:pt idx="259">
                  <c:v>2409.6999999999998</c:v>
                </c:pt>
                <c:pt idx="260">
                  <c:v>2446.54</c:v>
                </c:pt>
                <c:pt idx="261">
                  <c:v>2513.85</c:v>
                </c:pt>
                <c:pt idx="262">
                  <c:v>2384.6799999999998</c:v>
                </c:pt>
                <c:pt idx="263">
                  <c:v>2411.34</c:v>
                </c:pt>
                <c:pt idx="264">
                  <c:v>2366.88</c:v>
                </c:pt>
                <c:pt idx="265">
                  <c:v>2420.62</c:v>
                </c:pt>
                <c:pt idx="266">
                  <c:v>2501.42</c:v>
                </c:pt>
                <c:pt idx="267">
                  <c:v>2504.35</c:v>
                </c:pt>
                <c:pt idx="268">
                  <c:v>2483.59</c:v>
                </c:pt>
                <c:pt idx="269">
                  <c:v>2401.9499999999998</c:v>
                </c:pt>
                <c:pt idx="270">
                  <c:v>2540.19</c:v>
                </c:pt>
                <c:pt idx="271">
                  <c:v>2411.2199999999998</c:v>
                </c:pt>
                <c:pt idx="272">
                  <c:v>2316.11</c:v>
                </c:pt>
                <c:pt idx="273">
                  <c:v>2545.5700000000002</c:v>
                </c:pt>
                <c:pt idx="274">
                  <c:v>2545.11</c:v>
                </c:pt>
                <c:pt idx="275">
                  <c:v>2578.44</c:v>
                </c:pt>
                <c:pt idx="276">
                  <c:v>2588.11</c:v>
                </c:pt>
                <c:pt idx="277">
                  <c:v>2547.1</c:v>
                </c:pt>
                <c:pt idx="278">
                  <c:v>2590.54</c:v>
                </c:pt>
                <c:pt idx="279">
                  <c:v>2600.1999999999998</c:v>
                </c:pt>
                <c:pt idx="280">
                  <c:v>2680.76</c:v>
                </c:pt>
                <c:pt idx="281">
                  <c:v>2660.02</c:v>
                </c:pt>
                <c:pt idx="282">
                  <c:v>2548.16</c:v>
                </c:pt>
                <c:pt idx="283">
                  <c:v>2706.3</c:v>
                </c:pt>
                <c:pt idx="284">
                  <c:v>2618.09</c:v>
                </c:pt>
                <c:pt idx="285">
                  <c:v>2661.46</c:v>
                </c:pt>
                <c:pt idx="286">
                  <c:v>2590.15</c:v>
                </c:pt>
                <c:pt idx="287">
                  <c:v>2667.24</c:v>
                </c:pt>
                <c:pt idx="288">
                  <c:v>2713.95</c:v>
                </c:pt>
                <c:pt idx="289">
                  <c:v>2656.16</c:v>
                </c:pt>
                <c:pt idx="290">
                  <c:v>2645.56</c:v>
                </c:pt>
                <c:pt idx="291">
                  <c:v>2651.82</c:v>
                </c:pt>
                <c:pt idx="292">
                  <c:v>2641.23</c:v>
                </c:pt>
                <c:pt idx="293">
                  <c:v>2684.54</c:v>
                </c:pt>
                <c:pt idx="294">
                  <c:v>2707.63</c:v>
                </c:pt>
                <c:pt idx="295">
                  <c:v>2612.86</c:v>
                </c:pt>
                <c:pt idx="296">
                  <c:v>2568.62</c:v>
                </c:pt>
                <c:pt idx="297">
                  <c:v>2655.66</c:v>
                </c:pt>
                <c:pt idx="298">
                  <c:v>2685.47</c:v>
                </c:pt>
                <c:pt idx="299">
                  <c:v>2644.6</c:v>
                </c:pt>
                <c:pt idx="300">
                  <c:v>2620.58</c:v>
                </c:pt>
                <c:pt idx="301">
                  <c:v>2845.45</c:v>
                </c:pt>
                <c:pt idx="302">
                  <c:v>2831.48</c:v>
                </c:pt>
                <c:pt idx="303">
                  <c:v>2686.39</c:v>
                </c:pt>
                <c:pt idx="304">
                  <c:v>2692.62</c:v>
                </c:pt>
                <c:pt idx="305">
                  <c:v>2735.83</c:v>
                </c:pt>
                <c:pt idx="306">
                  <c:v>2715.17</c:v>
                </c:pt>
                <c:pt idx="307">
                  <c:v>2805.39</c:v>
                </c:pt>
                <c:pt idx="308">
                  <c:v>2757.85</c:v>
                </c:pt>
                <c:pt idx="309">
                  <c:v>2898.41</c:v>
                </c:pt>
                <c:pt idx="310">
                  <c:v>2840.79</c:v>
                </c:pt>
                <c:pt idx="311">
                  <c:v>2857.06</c:v>
                </c:pt>
                <c:pt idx="312">
                  <c:v>2853.19</c:v>
                </c:pt>
                <c:pt idx="313">
                  <c:v>2832.53</c:v>
                </c:pt>
                <c:pt idx="314">
                  <c:v>2838.73</c:v>
                </c:pt>
                <c:pt idx="315">
                  <c:v>2928.79</c:v>
                </c:pt>
                <c:pt idx="316">
                  <c:v>2820.92</c:v>
                </c:pt>
                <c:pt idx="317">
                  <c:v>3092.05</c:v>
                </c:pt>
                <c:pt idx="318">
                  <c:v>2863.48</c:v>
                </c:pt>
                <c:pt idx="319">
                  <c:v>3070.81</c:v>
                </c:pt>
                <c:pt idx="320">
                  <c:v>3070.25</c:v>
                </c:pt>
                <c:pt idx="321">
                  <c:v>3186.99</c:v>
                </c:pt>
                <c:pt idx="322">
                  <c:v>3243.37</c:v>
                </c:pt>
                <c:pt idx="323">
                  <c:v>2971.43</c:v>
                </c:pt>
                <c:pt idx="324">
                  <c:v>3047.92</c:v>
                </c:pt>
                <c:pt idx="325">
                  <c:v>3198.06</c:v>
                </c:pt>
                <c:pt idx="326">
                  <c:v>3036.77</c:v>
                </c:pt>
                <c:pt idx="327">
                  <c:v>3196.9</c:v>
                </c:pt>
                <c:pt idx="328">
                  <c:v>3152.81</c:v>
                </c:pt>
                <c:pt idx="329">
                  <c:v>3155.58</c:v>
                </c:pt>
                <c:pt idx="330">
                  <c:v>3211.88</c:v>
                </c:pt>
                <c:pt idx="331">
                  <c:v>3214.64</c:v>
                </c:pt>
                <c:pt idx="332">
                  <c:v>3301.01</c:v>
                </c:pt>
                <c:pt idx="333">
                  <c:v>3270.31</c:v>
                </c:pt>
                <c:pt idx="334">
                  <c:v>3309.84</c:v>
                </c:pt>
                <c:pt idx="335">
                  <c:v>3259.1</c:v>
                </c:pt>
                <c:pt idx="336">
                  <c:v>3308.63</c:v>
                </c:pt>
                <c:pt idx="337">
                  <c:v>3224.49</c:v>
                </c:pt>
                <c:pt idx="338">
                  <c:v>3270.68</c:v>
                </c:pt>
                <c:pt idx="339">
                  <c:v>3236.68</c:v>
                </c:pt>
                <c:pt idx="340">
                  <c:v>3199.35</c:v>
                </c:pt>
                <c:pt idx="341">
                  <c:v>3172.06</c:v>
                </c:pt>
                <c:pt idx="342">
                  <c:v>3128.08</c:v>
                </c:pt>
                <c:pt idx="343">
                  <c:v>3150.88</c:v>
                </c:pt>
                <c:pt idx="344">
                  <c:v>3150.3</c:v>
                </c:pt>
                <c:pt idx="345">
                  <c:v>3093.01</c:v>
                </c:pt>
                <c:pt idx="346">
                  <c:v>2962.34</c:v>
                </c:pt>
                <c:pt idx="347">
                  <c:v>3125.23</c:v>
                </c:pt>
                <c:pt idx="348">
                  <c:v>3138</c:v>
                </c:pt>
                <c:pt idx="349">
                  <c:v>3144.1</c:v>
                </c:pt>
                <c:pt idx="350">
                  <c:v>2956.85</c:v>
                </c:pt>
                <c:pt idx="351">
                  <c:v>2972.97</c:v>
                </c:pt>
                <c:pt idx="352">
                  <c:v>3079.06</c:v>
                </c:pt>
                <c:pt idx="353">
                  <c:v>3051.85</c:v>
                </c:pt>
                <c:pt idx="354">
                  <c:v>2978.01</c:v>
                </c:pt>
                <c:pt idx="355">
                  <c:v>3007.44</c:v>
                </c:pt>
                <c:pt idx="356">
                  <c:v>3033.53</c:v>
                </c:pt>
                <c:pt idx="357">
                  <c:v>3046.29</c:v>
                </c:pt>
                <c:pt idx="358">
                  <c:v>3029.09</c:v>
                </c:pt>
                <c:pt idx="359">
                  <c:v>3055.16</c:v>
                </c:pt>
                <c:pt idx="360">
                  <c:v>3034.64</c:v>
                </c:pt>
                <c:pt idx="361">
                  <c:v>3177.14</c:v>
                </c:pt>
                <c:pt idx="362">
                  <c:v>3066.8</c:v>
                </c:pt>
                <c:pt idx="363">
                  <c:v>3348.92</c:v>
                </c:pt>
                <c:pt idx="364">
                  <c:v>3381.56</c:v>
                </c:pt>
                <c:pt idx="365">
                  <c:v>3311.13</c:v>
                </c:pt>
                <c:pt idx="366">
                  <c:v>3247.37</c:v>
                </c:pt>
                <c:pt idx="367">
                  <c:v>3412.94</c:v>
                </c:pt>
                <c:pt idx="368">
                  <c:v>3372.44</c:v>
                </c:pt>
                <c:pt idx="369">
                  <c:v>3454.88</c:v>
                </c:pt>
                <c:pt idx="370">
                  <c:v>3367.89</c:v>
                </c:pt>
                <c:pt idx="371">
                  <c:v>3443.65</c:v>
                </c:pt>
                <c:pt idx="372">
                  <c:v>3350.06</c:v>
                </c:pt>
                <c:pt idx="373">
                  <c:v>3422.48</c:v>
                </c:pt>
                <c:pt idx="374">
                  <c:v>3461.68</c:v>
                </c:pt>
                <c:pt idx="375">
                  <c:v>3474.32</c:v>
                </c:pt>
                <c:pt idx="376">
                  <c:v>3433.87</c:v>
                </c:pt>
                <c:pt idx="377">
                  <c:v>3532.76</c:v>
                </c:pt>
                <c:pt idx="378">
                  <c:v>3416.04</c:v>
                </c:pt>
                <c:pt idx="379">
                  <c:v>3441.94</c:v>
                </c:pt>
                <c:pt idx="380">
                  <c:v>3179.4</c:v>
                </c:pt>
                <c:pt idx="381">
                  <c:v>3351.19</c:v>
                </c:pt>
                <c:pt idx="382">
                  <c:v>3343.95</c:v>
                </c:pt>
                <c:pt idx="383">
                  <c:v>3227.36</c:v>
                </c:pt>
                <c:pt idx="384">
                  <c:v>3246.65</c:v>
                </c:pt>
                <c:pt idx="385">
                  <c:v>3156.62</c:v>
                </c:pt>
                <c:pt idx="386">
                  <c:v>3209.03</c:v>
                </c:pt>
                <c:pt idx="387">
                  <c:v>3023.03</c:v>
                </c:pt>
                <c:pt idx="388">
                  <c:v>3191.31</c:v>
                </c:pt>
                <c:pt idx="389">
                  <c:v>3174.18</c:v>
                </c:pt>
                <c:pt idx="390">
                  <c:v>3133.89</c:v>
                </c:pt>
                <c:pt idx="391">
                  <c:v>3159.78</c:v>
                </c:pt>
                <c:pt idx="392">
                  <c:v>3169.13</c:v>
                </c:pt>
                <c:pt idx="393">
                  <c:v>3152.01</c:v>
                </c:pt>
                <c:pt idx="394">
                  <c:v>3068.76</c:v>
                </c:pt>
                <c:pt idx="395">
                  <c:v>3200.45</c:v>
                </c:pt>
                <c:pt idx="396">
                  <c:v>3061.03</c:v>
                </c:pt>
                <c:pt idx="397">
                  <c:v>3063.78</c:v>
                </c:pt>
                <c:pt idx="398">
                  <c:v>3106.17</c:v>
                </c:pt>
                <c:pt idx="399">
                  <c:v>3138.64</c:v>
                </c:pt>
                <c:pt idx="400">
                  <c:v>3134.77</c:v>
                </c:pt>
                <c:pt idx="401">
                  <c:v>3045.02</c:v>
                </c:pt>
                <c:pt idx="402">
                  <c:v>3153.43</c:v>
                </c:pt>
                <c:pt idx="403">
                  <c:v>3090.13</c:v>
                </c:pt>
                <c:pt idx="404">
                  <c:v>3096.16</c:v>
                </c:pt>
                <c:pt idx="405">
                  <c:v>2999.89</c:v>
                </c:pt>
                <c:pt idx="406">
                  <c:v>3062.04</c:v>
                </c:pt>
                <c:pt idx="407">
                  <c:v>3160.45</c:v>
                </c:pt>
                <c:pt idx="408">
                  <c:v>3037.83</c:v>
                </c:pt>
                <c:pt idx="409">
                  <c:v>2987.8</c:v>
                </c:pt>
                <c:pt idx="410">
                  <c:v>3040.01</c:v>
                </c:pt>
                <c:pt idx="411">
                  <c:v>3148.24</c:v>
                </c:pt>
                <c:pt idx="412">
                  <c:v>3015.83</c:v>
                </c:pt>
                <c:pt idx="413">
                  <c:v>3054.82</c:v>
                </c:pt>
                <c:pt idx="414">
                  <c:v>2988.37</c:v>
                </c:pt>
                <c:pt idx="415">
                  <c:v>3122.88</c:v>
                </c:pt>
                <c:pt idx="416">
                  <c:v>3125.6</c:v>
                </c:pt>
                <c:pt idx="417">
                  <c:v>3078.93</c:v>
                </c:pt>
                <c:pt idx="418">
                  <c:v>3140.92</c:v>
                </c:pt>
                <c:pt idx="419">
                  <c:v>3156.8</c:v>
                </c:pt>
                <c:pt idx="420">
                  <c:v>3060.78</c:v>
                </c:pt>
                <c:pt idx="421">
                  <c:v>3109.58</c:v>
                </c:pt>
                <c:pt idx="422">
                  <c:v>3082.69</c:v>
                </c:pt>
                <c:pt idx="423">
                  <c:v>3003.18</c:v>
                </c:pt>
                <c:pt idx="424">
                  <c:v>2917.12</c:v>
                </c:pt>
                <c:pt idx="425">
                  <c:v>3005.37</c:v>
                </c:pt>
                <c:pt idx="426">
                  <c:v>2948.93</c:v>
                </c:pt>
                <c:pt idx="427">
                  <c:v>2918.81</c:v>
                </c:pt>
                <c:pt idx="428">
                  <c:v>2967.57</c:v>
                </c:pt>
                <c:pt idx="429">
                  <c:v>2911.17</c:v>
                </c:pt>
                <c:pt idx="430">
                  <c:v>2897.49</c:v>
                </c:pt>
                <c:pt idx="431">
                  <c:v>2936.38</c:v>
                </c:pt>
                <c:pt idx="432">
                  <c:v>2824.18</c:v>
                </c:pt>
                <c:pt idx="433">
                  <c:v>2790.83</c:v>
                </c:pt>
                <c:pt idx="434">
                  <c:v>2810.02</c:v>
                </c:pt>
                <c:pt idx="435">
                  <c:v>2875.15</c:v>
                </c:pt>
                <c:pt idx="436">
                  <c:v>2923.84</c:v>
                </c:pt>
                <c:pt idx="437">
                  <c:v>2824.88</c:v>
                </c:pt>
                <c:pt idx="438">
                  <c:v>2798.12</c:v>
                </c:pt>
                <c:pt idx="439">
                  <c:v>2876.32</c:v>
                </c:pt>
                <c:pt idx="440">
                  <c:v>2783.98</c:v>
                </c:pt>
                <c:pt idx="441">
                  <c:v>2753.96</c:v>
                </c:pt>
                <c:pt idx="442">
                  <c:v>2812.46</c:v>
                </c:pt>
                <c:pt idx="443">
                  <c:v>2880.76</c:v>
                </c:pt>
                <c:pt idx="444">
                  <c:v>2817.98</c:v>
                </c:pt>
                <c:pt idx="445">
                  <c:v>2722.45</c:v>
                </c:pt>
                <c:pt idx="446">
                  <c:v>2856.25</c:v>
                </c:pt>
                <c:pt idx="447">
                  <c:v>2845.9</c:v>
                </c:pt>
                <c:pt idx="448">
                  <c:v>2950.16</c:v>
                </c:pt>
                <c:pt idx="449">
                  <c:v>2821.94</c:v>
                </c:pt>
                <c:pt idx="450">
                  <c:v>2795.24</c:v>
                </c:pt>
                <c:pt idx="451">
                  <c:v>2742.37</c:v>
                </c:pt>
                <c:pt idx="452">
                  <c:v>2673.15</c:v>
                </c:pt>
                <c:pt idx="453">
                  <c:v>2666.12</c:v>
                </c:pt>
                <c:pt idx="454">
                  <c:v>2672.17</c:v>
                </c:pt>
                <c:pt idx="455">
                  <c:v>2668.41</c:v>
                </c:pt>
                <c:pt idx="456">
                  <c:v>2775.82</c:v>
                </c:pt>
                <c:pt idx="457">
                  <c:v>2785.11</c:v>
                </c:pt>
                <c:pt idx="458">
                  <c:v>2657.14</c:v>
                </c:pt>
                <c:pt idx="459">
                  <c:v>2679.52</c:v>
                </c:pt>
                <c:pt idx="460">
                  <c:v>2652.9</c:v>
                </c:pt>
                <c:pt idx="461">
                  <c:v>2580.5500000000002</c:v>
                </c:pt>
                <c:pt idx="462">
                  <c:v>2596.4</c:v>
                </c:pt>
                <c:pt idx="463">
                  <c:v>2543.6799999999998</c:v>
                </c:pt>
                <c:pt idx="464">
                  <c:v>2494.2399999999998</c:v>
                </c:pt>
                <c:pt idx="465">
                  <c:v>2497.0500000000002</c:v>
                </c:pt>
                <c:pt idx="466">
                  <c:v>2545.54</c:v>
                </c:pt>
                <c:pt idx="467">
                  <c:v>2499.39</c:v>
                </c:pt>
                <c:pt idx="468">
                  <c:v>2613.12</c:v>
                </c:pt>
                <c:pt idx="469">
                  <c:v>2443.0300000000002</c:v>
                </c:pt>
                <c:pt idx="470">
                  <c:v>2481.71</c:v>
                </c:pt>
                <c:pt idx="471">
                  <c:v>2494.3000000000002</c:v>
                </c:pt>
                <c:pt idx="472">
                  <c:v>2363.44</c:v>
                </c:pt>
                <c:pt idx="473">
                  <c:v>2499.9</c:v>
                </c:pt>
                <c:pt idx="474">
                  <c:v>2486.41</c:v>
                </c:pt>
                <c:pt idx="475">
                  <c:v>2521.79</c:v>
                </c:pt>
                <c:pt idx="476">
                  <c:v>2413.83</c:v>
                </c:pt>
                <c:pt idx="477">
                  <c:v>2374.3000000000002</c:v>
                </c:pt>
                <c:pt idx="478">
                  <c:v>2416.1999999999998</c:v>
                </c:pt>
                <c:pt idx="479">
                  <c:v>2331.1</c:v>
                </c:pt>
                <c:pt idx="480">
                  <c:v>2412.0500000000002</c:v>
                </c:pt>
                <c:pt idx="481">
                  <c:v>2385.5700000000002</c:v>
                </c:pt>
                <c:pt idx="482">
                  <c:v>2294.02</c:v>
                </c:pt>
                <c:pt idx="483">
                  <c:v>2413.98</c:v>
                </c:pt>
                <c:pt idx="484">
                  <c:v>2328.96</c:v>
                </c:pt>
                <c:pt idx="485">
                  <c:v>2305.77</c:v>
                </c:pt>
                <c:pt idx="486">
                  <c:v>2324.85</c:v>
                </c:pt>
                <c:pt idx="487">
                  <c:v>2347.1799999999998</c:v>
                </c:pt>
                <c:pt idx="488">
                  <c:v>2206.9899999999998</c:v>
                </c:pt>
                <c:pt idx="489">
                  <c:v>2164.33</c:v>
                </c:pt>
                <c:pt idx="490">
                  <c:v>2254.91</c:v>
                </c:pt>
                <c:pt idx="491">
                  <c:v>2192.7800000000002</c:v>
                </c:pt>
                <c:pt idx="492">
                  <c:v>2218.36</c:v>
                </c:pt>
                <c:pt idx="493">
                  <c:v>2114.0300000000002</c:v>
                </c:pt>
                <c:pt idx="494">
                  <c:v>2227.2800000000002</c:v>
                </c:pt>
                <c:pt idx="495">
                  <c:v>2207.39</c:v>
                </c:pt>
                <c:pt idx="496">
                  <c:v>2171.29</c:v>
                </c:pt>
                <c:pt idx="497">
                  <c:v>2193.6</c:v>
                </c:pt>
                <c:pt idx="498">
                  <c:v>2092.62</c:v>
                </c:pt>
                <c:pt idx="499">
                  <c:v>2076.02</c:v>
                </c:pt>
                <c:pt idx="500">
                  <c:v>2179.42</c:v>
                </c:pt>
                <c:pt idx="501">
                  <c:v>2208.1999999999998</c:v>
                </c:pt>
                <c:pt idx="502">
                  <c:v>2110.5300000000002</c:v>
                </c:pt>
                <c:pt idx="503">
                  <c:v>2080.9699999999998</c:v>
                </c:pt>
                <c:pt idx="504">
                  <c:v>2216.6999999999998</c:v>
                </c:pt>
                <c:pt idx="505">
                  <c:v>2096.41</c:v>
                </c:pt>
                <c:pt idx="506">
                  <c:v>2209.41</c:v>
                </c:pt>
                <c:pt idx="507">
                  <c:v>2273.7800000000002</c:v>
                </c:pt>
                <c:pt idx="508">
                  <c:v>2273.36</c:v>
                </c:pt>
                <c:pt idx="509">
                  <c:v>2201.71</c:v>
                </c:pt>
                <c:pt idx="510">
                  <c:v>2207.7800000000002</c:v>
                </c:pt>
                <c:pt idx="511">
                  <c:v>2119.9899999999998</c:v>
                </c:pt>
                <c:pt idx="512">
                  <c:v>2048.4</c:v>
                </c:pt>
                <c:pt idx="513">
                  <c:v>2135.38</c:v>
                </c:pt>
                <c:pt idx="514">
                  <c:v>2122.0500000000002</c:v>
                </c:pt>
                <c:pt idx="515">
                  <c:v>2082.85</c:v>
                </c:pt>
                <c:pt idx="516">
                  <c:v>2095.4</c:v>
                </c:pt>
                <c:pt idx="517">
                  <c:v>2188.77</c:v>
                </c:pt>
                <c:pt idx="518">
                  <c:v>2227.16</c:v>
                </c:pt>
                <c:pt idx="519">
                  <c:v>2191.1999999999998</c:v>
                </c:pt>
                <c:pt idx="520">
                  <c:v>2184.33</c:v>
                </c:pt>
                <c:pt idx="521">
                  <c:v>2193.62</c:v>
                </c:pt>
                <c:pt idx="522">
                  <c:v>2167.38</c:v>
                </c:pt>
                <c:pt idx="523">
                  <c:v>2196.04</c:v>
                </c:pt>
                <c:pt idx="524">
                  <c:v>2166.58</c:v>
                </c:pt>
                <c:pt idx="525">
                  <c:v>2182.3200000000002</c:v>
                </c:pt>
                <c:pt idx="526">
                  <c:v>2169.0100000000002</c:v>
                </c:pt>
                <c:pt idx="527">
                  <c:v>2136.34</c:v>
                </c:pt>
                <c:pt idx="528">
                  <c:v>2084.3200000000002</c:v>
                </c:pt>
                <c:pt idx="529">
                  <c:v>2258.13</c:v>
                </c:pt>
                <c:pt idx="530">
                  <c:v>2180.31</c:v>
                </c:pt>
                <c:pt idx="531">
                  <c:v>2131.54</c:v>
                </c:pt>
                <c:pt idx="532">
                  <c:v>2202.0700000000002</c:v>
                </c:pt>
                <c:pt idx="533">
                  <c:v>2143.65</c:v>
                </c:pt>
                <c:pt idx="534">
                  <c:v>2175.48</c:v>
                </c:pt>
                <c:pt idx="535">
                  <c:v>2059.0700000000002</c:v>
                </c:pt>
                <c:pt idx="536">
                  <c:v>2123.13</c:v>
                </c:pt>
                <c:pt idx="537">
                  <c:v>2096.9699999999998</c:v>
                </c:pt>
                <c:pt idx="538">
                  <c:v>2106.2399999999998</c:v>
                </c:pt>
                <c:pt idx="539">
                  <c:v>2212.11</c:v>
                </c:pt>
                <c:pt idx="540">
                  <c:v>2131.2199999999998</c:v>
                </c:pt>
                <c:pt idx="541">
                  <c:v>2175.89</c:v>
                </c:pt>
                <c:pt idx="542">
                  <c:v>2120.7800000000002</c:v>
                </c:pt>
                <c:pt idx="543">
                  <c:v>2023.86</c:v>
                </c:pt>
                <c:pt idx="544">
                  <c:v>2158.6</c:v>
                </c:pt>
                <c:pt idx="545">
                  <c:v>2132.4699999999998</c:v>
                </c:pt>
                <c:pt idx="546">
                  <c:v>2077.41</c:v>
                </c:pt>
                <c:pt idx="547">
                  <c:v>2176.6999999999998</c:v>
                </c:pt>
                <c:pt idx="548">
                  <c:v>2131.29</c:v>
                </c:pt>
                <c:pt idx="549">
                  <c:v>2024.84</c:v>
                </c:pt>
                <c:pt idx="550">
                  <c:v>2079.09</c:v>
                </c:pt>
                <c:pt idx="551">
                  <c:v>2104.41</c:v>
                </c:pt>
                <c:pt idx="552">
                  <c:v>2123.29</c:v>
                </c:pt>
                <c:pt idx="553">
                  <c:v>2010.5</c:v>
                </c:pt>
                <c:pt idx="554">
                  <c:v>2064.71</c:v>
                </c:pt>
                <c:pt idx="555">
                  <c:v>2154.2199999999998</c:v>
                </c:pt>
                <c:pt idx="556">
                  <c:v>2195.5500000000002</c:v>
                </c:pt>
                <c:pt idx="557">
                  <c:v>2137.38</c:v>
                </c:pt>
                <c:pt idx="558">
                  <c:v>2079.23</c:v>
                </c:pt>
                <c:pt idx="559">
                  <c:v>2264.92</c:v>
                </c:pt>
                <c:pt idx="560">
                  <c:v>2158.65</c:v>
                </c:pt>
                <c:pt idx="561">
                  <c:v>2090.91</c:v>
                </c:pt>
                <c:pt idx="562">
                  <c:v>2157.85</c:v>
                </c:pt>
                <c:pt idx="563">
                  <c:v>2141.4299999999998</c:v>
                </c:pt>
                <c:pt idx="564">
                  <c:v>2096.16</c:v>
                </c:pt>
                <c:pt idx="565">
                  <c:v>2086.16</c:v>
                </c:pt>
                <c:pt idx="566">
                  <c:v>2162.67</c:v>
                </c:pt>
                <c:pt idx="567">
                  <c:v>2168.67</c:v>
                </c:pt>
                <c:pt idx="568">
                  <c:v>2158.67</c:v>
                </c:pt>
                <c:pt idx="569">
                  <c:v>2123.04</c:v>
                </c:pt>
                <c:pt idx="570">
                  <c:v>2071.42</c:v>
                </c:pt>
                <c:pt idx="571">
                  <c:v>2151.0700000000002</c:v>
                </c:pt>
                <c:pt idx="572">
                  <c:v>2169.87</c:v>
                </c:pt>
                <c:pt idx="573">
                  <c:v>2166.27</c:v>
                </c:pt>
                <c:pt idx="574">
                  <c:v>2165.87</c:v>
                </c:pt>
                <c:pt idx="575">
                  <c:v>2133.48</c:v>
                </c:pt>
                <c:pt idx="576">
                  <c:v>2197.0500000000002</c:v>
                </c:pt>
                <c:pt idx="577">
                  <c:v>2167.87</c:v>
                </c:pt>
                <c:pt idx="578">
                  <c:v>2145.09</c:v>
                </c:pt>
                <c:pt idx="579">
                  <c:v>2160.67</c:v>
                </c:pt>
                <c:pt idx="580">
                  <c:v>2166.66</c:v>
                </c:pt>
                <c:pt idx="581">
                  <c:v>2201.41</c:v>
                </c:pt>
                <c:pt idx="582">
                  <c:v>2149.89</c:v>
                </c:pt>
                <c:pt idx="583">
                  <c:v>2168.66</c:v>
                </c:pt>
                <c:pt idx="584">
                  <c:v>2171.4499999999998</c:v>
                </c:pt>
                <c:pt idx="585">
                  <c:v>2126.35</c:v>
                </c:pt>
                <c:pt idx="586">
                  <c:v>2250.4499999999998</c:v>
                </c:pt>
                <c:pt idx="587">
                  <c:v>2192.59</c:v>
                </c:pt>
                <c:pt idx="588">
                  <c:v>2179.42</c:v>
                </c:pt>
                <c:pt idx="589">
                  <c:v>2191.77</c:v>
                </c:pt>
                <c:pt idx="590">
                  <c:v>2153.09</c:v>
                </c:pt>
                <c:pt idx="591">
                  <c:v>2190.96</c:v>
                </c:pt>
                <c:pt idx="592">
                  <c:v>2206.5</c:v>
                </c:pt>
                <c:pt idx="593">
                  <c:v>2167.84</c:v>
                </c:pt>
                <c:pt idx="594">
                  <c:v>2170.62</c:v>
                </c:pt>
                <c:pt idx="595">
                  <c:v>2122.42</c:v>
                </c:pt>
                <c:pt idx="596">
                  <c:v>2249.4699999999998</c:v>
                </c:pt>
                <c:pt idx="597">
                  <c:v>2083.41</c:v>
                </c:pt>
                <c:pt idx="598">
                  <c:v>2267.75</c:v>
                </c:pt>
                <c:pt idx="599">
                  <c:v>2194.09</c:v>
                </c:pt>
                <c:pt idx="600">
                  <c:v>2324.2199999999998</c:v>
                </c:pt>
                <c:pt idx="601">
                  <c:v>2221.9299999999998</c:v>
                </c:pt>
                <c:pt idx="602">
                  <c:v>2170.59</c:v>
                </c:pt>
                <c:pt idx="603">
                  <c:v>2170.19</c:v>
                </c:pt>
                <c:pt idx="604">
                  <c:v>2192.06</c:v>
                </c:pt>
                <c:pt idx="605">
                  <c:v>2105.77</c:v>
                </c:pt>
                <c:pt idx="606">
                  <c:v>1994.07</c:v>
                </c:pt>
                <c:pt idx="607">
                  <c:v>2225.8200000000002</c:v>
                </c:pt>
                <c:pt idx="608">
                  <c:v>2158.64</c:v>
                </c:pt>
                <c:pt idx="609">
                  <c:v>2078.7800000000002</c:v>
                </c:pt>
                <c:pt idx="610">
                  <c:v>2094.29</c:v>
                </c:pt>
                <c:pt idx="611">
                  <c:v>2170.15</c:v>
                </c:pt>
                <c:pt idx="612">
                  <c:v>2137.98</c:v>
                </c:pt>
                <c:pt idx="613">
                  <c:v>2220.17</c:v>
                </c:pt>
                <c:pt idx="614">
                  <c:v>2226.11</c:v>
                </c:pt>
                <c:pt idx="615">
                  <c:v>2216.17</c:v>
                </c:pt>
                <c:pt idx="616">
                  <c:v>2231.63</c:v>
                </c:pt>
                <c:pt idx="617">
                  <c:v>2209</c:v>
                </c:pt>
                <c:pt idx="618">
                  <c:v>2205.42</c:v>
                </c:pt>
                <c:pt idx="619">
                  <c:v>2173.2800000000002</c:v>
                </c:pt>
                <c:pt idx="620">
                  <c:v>2163.37</c:v>
                </c:pt>
                <c:pt idx="621">
                  <c:v>2140.7600000000002</c:v>
                </c:pt>
                <c:pt idx="622">
                  <c:v>2178.42</c:v>
                </c:pt>
                <c:pt idx="623">
                  <c:v>2257.27</c:v>
                </c:pt>
                <c:pt idx="624">
                  <c:v>2218.8200000000002</c:v>
                </c:pt>
                <c:pt idx="625">
                  <c:v>2189.88</c:v>
                </c:pt>
                <c:pt idx="626">
                  <c:v>2126.11</c:v>
                </c:pt>
                <c:pt idx="627">
                  <c:v>2223.92</c:v>
                </c:pt>
                <c:pt idx="628">
                  <c:v>2137.9899999999998</c:v>
                </c:pt>
                <c:pt idx="629">
                  <c:v>2219.9299999999998</c:v>
                </c:pt>
                <c:pt idx="630">
                  <c:v>2175.19</c:v>
                </c:pt>
                <c:pt idx="631">
                  <c:v>1988.01</c:v>
                </c:pt>
                <c:pt idx="632">
                  <c:v>2152.23</c:v>
                </c:pt>
                <c:pt idx="633">
                  <c:v>2196.13</c:v>
                </c:pt>
                <c:pt idx="634">
                  <c:v>2240.02</c:v>
                </c:pt>
                <c:pt idx="635">
                  <c:v>2173.17</c:v>
                </c:pt>
                <c:pt idx="636">
                  <c:v>2122.17</c:v>
                </c:pt>
                <c:pt idx="637">
                  <c:v>2080.66</c:v>
                </c:pt>
                <c:pt idx="638">
                  <c:v>2181.4499999999998</c:v>
                </c:pt>
                <c:pt idx="639">
                  <c:v>2181.04</c:v>
                </c:pt>
                <c:pt idx="640">
                  <c:v>2190.12</c:v>
                </c:pt>
                <c:pt idx="641">
                  <c:v>2183.39</c:v>
                </c:pt>
                <c:pt idx="642">
                  <c:v>2243.0100000000002</c:v>
                </c:pt>
                <c:pt idx="643">
                  <c:v>2125.73</c:v>
                </c:pt>
                <c:pt idx="644">
                  <c:v>2194.81</c:v>
                </c:pt>
                <c:pt idx="645">
                  <c:v>2156.5100000000002</c:v>
                </c:pt>
                <c:pt idx="646">
                  <c:v>2127.6999999999998</c:v>
                </c:pt>
                <c:pt idx="647">
                  <c:v>2196.7399999999998</c:v>
                </c:pt>
                <c:pt idx="648">
                  <c:v>2130.0700000000002</c:v>
                </c:pt>
                <c:pt idx="649">
                  <c:v>2170.69</c:v>
                </c:pt>
                <c:pt idx="650">
                  <c:v>2192.36</c:v>
                </c:pt>
                <c:pt idx="651">
                  <c:v>2056.34</c:v>
                </c:pt>
                <c:pt idx="652">
                  <c:v>2103.2600000000002</c:v>
                </c:pt>
                <c:pt idx="653">
                  <c:v>2169.0700000000002</c:v>
                </c:pt>
                <c:pt idx="654">
                  <c:v>2077.2600000000002</c:v>
                </c:pt>
                <c:pt idx="655">
                  <c:v>2184.0300000000002</c:v>
                </c:pt>
                <c:pt idx="656">
                  <c:v>2044.98</c:v>
                </c:pt>
                <c:pt idx="657">
                  <c:v>2072.9499999999998</c:v>
                </c:pt>
                <c:pt idx="658">
                  <c:v>2214.31</c:v>
                </c:pt>
                <c:pt idx="659">
                  <c:v>2138.31</c:v>
                </c:pt>
                <c:pt idx="660">
                  <c:v>2125.3200000000002</c:v>
                </c:pt>
                <c:pt idx="661">
                  <c:v>2096.6</c:v>
                </c:pt>
                <c:pt idx="662">
                  <c:v>2203.2199999999998</c:v>
                </c:pt>
                <c:pt idx="663">
                  <c:v>2032.88</c:v>
                </c:pt>
                <c:pt idx="664">
                  <c:v>2133.1799999999998</c:v>
                </c:pt>
                <c:pt idx="665">
                  <c:v>2132.79</c:v>
                </c:pt>
                <c:pt idx="666">
                  <c:v>2182.71</c:v>
                </c:pt>
                <c:pt idx="667">
                  <c:v>2157.15</c:v>
                </c:pt>
                <c:pt idx="668">
                  <c:v>2131.6</c:v>
                </c:pt>
                <c:pt idx="669">
                  <c:v>2106.0500000000002</c:v>
                </c:pt>
                <c:pt idx="670">
                  <c:v>2127.66</c:v>
                </c:pt>
                <c:pt idx="671">
                  <c:v>2098.98</c:v>
                </c:pt>
                <c:pt idx="672">
                  <c:v>2020.05</c:v>
                </c:pt>
                <c:pt idx="673">
                  <c:v>2107.63</c:v>
                </c:pt>
                <c:pt idx="674">
                  <c:v>2141.7800000000002</c:v>
                </c:pt>
                <c:pt idx="675">
                  <c:v>2059.75</c:v>
                </c:pt>
                <c:pt idx="676">
                  <c:v>2097.0300000000002</c:v>
                </c:pt>
                <c:pt idx="677">
                  <c:v>2124.89</c:v>
                </c:pt>
                <c:pt idx="678">
                  <c:v>2017.8</c:v>
                </c:pt>
                <c:pt idx="679">
                  <c:v>2164.89</c:v>
                </c:pt>
                <c:pt idx="680">
                  <c:v>2098.61</c:v>
                </c:pt>
                <c:pt idx="681">
                  <c:v>1950.81</c:v>
                </c:pt>
                <c:pt idx="682">
                  <c:v>2082.15</c:v>
                </c:pt>
                <c:pt idx="683">
                  <c:v>2041.01</c:v>
                </c:pt>
                <c:pt idx="684">
                  <c:v>2075.11</c:v>
                </c:pt>
                <c:pt idx="685">
                  <c:v>2175.0100000000002</c:v>
                </c:pt>
                <c:pt idx="686">
                  <c:v>2064.9299999999998</c:v>
                </c:pt>
                <c:pt idx="687">
                  <c:v>2099.0100000000002</c:v>
                </c:pt>
                <c:pt idx="688">
                  <c:v>2061.0300000000002</c:v>
                </c:pt>
                <c:pt idx="689">
                  <c:v>2019.94</c:v>
                </c:pt>
                <c:pt idx="690">
                  <c:v>1994.51</c:v>
                </c:pt>
                <c:pt idx="691">
                  <c:v>2066.14</c:v>
                </c:pt>
                <c:pt idx="692">
                  <c:v>2037.59</c:v>
                </c:pt>
                <c:pt idx="693">
                  <c:v>2181.16</c:v>
                </c:pt>
                <c:pt idx="694">
                  <c:v>2014.93</c:v>
                </c:pt>
                <c:pt idx="695">
                  <c:v>2030.19</c:v>
                </c:pt>
                <c:pt idx="696">
                  <c:v>2114.2600000000002</c:v>
                </c:pt>
                <c:pt idx="697">
                  <c:v>2098.23</c:v>
                </c:pt>
                <c:pt idx="698">
                  <c:v>2063.4499999999998</c:v>
                </c:pt>
                <c:pt idx="699">
                  <c:v>2038.06</c:v>
                </c:pt>
                <c:pt idx="700">
                  <c:v>1978.3</c:v>
                </c:pt>
                <c:pt idx="701">
                  <c:v>2062.3000000000002</c:v>
                </c:pt>
                <c:pt idx="702">
                  <c:v>2046.29</c:v>
                </c:pt>
                <c:pt idx="703">
                  <c:v>2136.4899999999998</c:v>
                </c:pt>
                <c:pt idx="704">
                  <c:v>2129.85</c:v>
                </c:pt>
                <c:pt idx="705">
                  <c:v>2101.35</c:v>
                </c:pt>
                <c:pt idx="706">
                  <c:v>2063.5</c:v>
                </c:pt>
                <c:pt idx="707">
                  <c:v>2050.63</c:v>
                </c:pt>
                <c:pt idx="708">
                  <c:v>2112.66</c:v>
                </c:pt>
                <c:pt idx="709">
                  <c:v>1974.98</c:v>
                </c:pt>
                <c:pt idx="710">
                  <c:v>2152.4299999999998</c:v>
                </c:pt>
                <c:pt idx="711">
                  <c:v>2024.15</c:v>
                </c:pt>
                <c:pt idx="712">
                  <c:v>2123.56</c:v>
                </c:pt>
                <c:pt idx="713">
                  <c:v>2045.22</c:v>
                </c:pt>
                <c:pt idx="714">
                  <c:v>2032.37</c:v>
                </c:pt>
                <c:pt idx="715">
                  <c:v>2094.3200000000002</c:v>
                </c:pt>
                <c:pt idx="716">
                  <c:v>2078.35</c:v>
                </c:pt>
                <c:pt idx="717">
                  <c:v>2021.89</c:v>
                </c:pt>
                <c:pt idx="718">
                  <c:v>2024.62</c:v>
                </c:pt>
                <c:pt idx="719">
                  <c:v>1983.76</c:v>
                </c:pt>
                <c:pt idx="720">
                  <c:v>2104.8200000000002</c:v>
                </c:pt>
                <c:pt idx="721">
                  <c:v>1951.89</c:v>
                </c:pt>
                <c:pt idx="722">
                  <c:v>2088.48</c:v>
                </c:pt>
                <c:pt idx="723">
                  <c:v>2041.41</c:v>
                </c:pt>
                <c:pt idx="724">
                  <c:v>2090.81</c:v>
                </c:pt>
                <c:pt idx="725">
                  <c:v>1987.76</c:v>
                </c:pt>
                <c:pt idx="726">
                  <c:v>2083.81</c:v>
                </c:pt>
                <c:pt idx="727">
                  <c:v>2030.56</c:v>
                </c:pt>
                <c:pt idx="728">
                  <c:v>2048.83</c:v>
                </c:pt>
                <c:pt idx="729">
                  <c:v>2036.01</c:v>
                </c:pt>
                <c:pt idx="730">
                  <c:v>1961.05</c:v>
                </c:pt>
                <c:pt idx="731">
                  <c:v>1963.79</c:v>
                </c:pt>
                <c:pt idx="732">
                  <c:v>2025.55</c:v>
                </c:pt>
                <c:pt idx="733">
                  <c:v>2077.98</c:v>
                </c:pt>
                <c:pt idx="734">
                  <c:v>2108.65</c:v>
                </c:pt>
                <c:pt idx="735">
                  <c:v>1993.37</c:v>
                </c:pt>
                <c:pt idx="736">
                  <c:v>2107.86</c:v>
                </c:pt>
                <c:pt idx="737">
                  <c:v>1989.52</c:v>
                </c:pt>
                <c:pt idx="738">
                  <c:v>2150.52</c:v>
                </c:pt>
                <c:pt idx="739">
                  <c:v>2013.6</c:v>
                </c:pt>
                <c:pt idx="740">
                  <c:v>1957.39</c:v>
                </c:pt>
                <c:pt idx="741">
                  <c:v>2071.7800000000002</c:v>
                </c:pt>
                <c:pt idx="742">
                  <c:v>2074.4899999999998</c:v>
                </c:pt>
                <c:pt idx="743">
                  <c:v>2064.8000000000002</c:v>
                </c:pt>
                <c:pt idx="744">
                  <c:v>2067.52</c:v>
                </c:pt>
                <c:pt idx="745">
                  <c:v>2088.8200000000002</c:v>
                </c:pt>
                <c:pt idx="746">
                  <c:v>1983.08</c:v>
                </c:pt>
                <c:pt idx="747">
                  <c:v>2016.79</c:v>
                </c:pt>
                <c:pt idx="748">
                  <c:v>2016.41</c:v>
                </c:pt>
                <c:pt idx="749">
                  <c:v>2003.65</c:v>
                </c:pt>
                <c:pt idx="750">
                  <c:v>2059.0100000000002</c:v>
                </c:pt>
                <c:pt idx="751">
                  <c:v>2160.7800000000002</c:v>
                </c:pt>
                <c:pt idx="752">
                  <c:v>2033.48</c:v>
                </c:pt>
                <c:pt idx="753">
                  <c:v>1983.58</c:v>
                </c:pt>
                <c:pt idx="754">
                  <c:v>1992.49</c:v>
                </c:pt>
                <c:pt idx="755">
                  <c:v>2010.68</c:v>
                </c:pt>
                <c:pt idx="756">
                  <c:v>2075.25</c:v>
                </c:pt>
                <c:pt idx="757">
                  <c:v>2059.41</c:v>
                </c:pt>
                <c:pt idx="758">
                  <c:v>2065.1999999999998</c:v>
                </c:pt>
                <c:pt idx="759">
                  <c:v>1978.27</c:v>
                </c:pt>
                <c:pt idx="760">
                  <c:v>2048.98</c:v>
                </c:pt>
                <c:pt idx="761">
                  <c:v>2085.67</c:v>
                </c:pt>
                <c:pt idx="762">
                  <c:v>2113.09</c:v>
                </c:pt>
                <c:pt idx="763">
                  <c:v>2084.89</c:v>
                </c:pt>
                <c:pt idx="764">
                  <c:v>2096.86</c:v>
                </c:pt>
                <c:pt idx="765">
                  <c:v>2006.93</c:v>
                </c:pt>
                <c:pt idx="766">
                  <c:v>1981.85</c:v>
                </c:pt>
                <c:pt idx="767">
                  <c:v>1950.62</c:v>
                </c:pt>
                <c:pt idx="768">
                  <c:v>2021.23</c:v>
                </c:pt>
                <c:pt idx="769">
                  <c:v>2045.53</c:v>
                </c:pt>
                <c:pt idx="770">
                  <c:v>1983.46</c:v>
                </c:pt>
                <c:pt idx="771">
                  <c:v>2032.43</c:v>
                </c:pt>
                <c:pt idx="772">
                  <c:v>2007.38</c:v>
                </c:pt>
                <c:pt idx="773">
                  <c:v>2102.58</c:v>
                </c:pt>
                <c:pt idx="774">
                  <c:v>2059.0300000000002</c:v>
                </c:pt>
                <c:pt idx="775">
                  <c:v>2049.4</c:v>
                </c:pt>
                <c:pt idx="776">
                  <c:v>1913.44</c:v>
                </c:pt>
                <c:pt idx="777">
                  <c:v>2051.71</c:v>
                </c:pt>
                <c:pt idx="778">
                  <c:v>2002.05</c:v>
                </c:pt>
                <c:pt idx="779">
                  <c:v>2007.83</c:v>
                </c:pt>
                <c:pt idx="780">
                  <c:v>2044.4</c:v>
                </c:pt>
                <c:pt idx="781">
                  <c:v>1939.36</c:v>
                </c:pt>
                <c:pt idx="782">
                  <c:v>1975.93</c:v>
                </c:pt>
                <c:pt idx="783">
                  <c:v>2034.02</c:v>
                </c:pt>
                <c:pt idx="784">
                  <c:v>2064.41</c:v>
                </c:pt>
                <c:pt idx="785">
                  <c:v>1953.28</c:v>
                </c:pt>
                <c:pt idx="786">
                  <c:v>1995.97</c:v>
                </c:pt>
                <c:pt idx="787">
                  <c:v>2041.72</c:v>
                </c:pt>
                <c:pt idx="788">
                  <c:v>2118.1999999999998</c:v>
                </c:pt>
                <c:pt idx="789">
                  <c:v>2117.8000000000002</c:v>
                </c:pt>
                <c:pt idx="790">
                  <c:v>2098.9699999999998</c:v>
                </c:pt>
                <c:pt idx="791">
                  <c:v>2012.54</c:v>
                </c:pt>
                <c:pt idx="792">
                  <c:v>2018.31</c:v>
                </c:pt>
                <c:pt idx="793">
                  <c:v>2057.86</c:v>
                </c:pt>
                <c:pt idx="794">
                  <c:v>1992.98</c:v>
                </c:pt>
                <c:pt idx="795">
                  <c:v>2001.82</c:v>
                </c:pt>
                <c:pt idx="796">
                  <c:v>2127.3000000000002</c:v>
                </c:pt>
                <c:pt idx="797">
                  <c:v>2028.69</c:v>
                </c:pt>
                <c:pt idx="798">
                  <c:v>1976.15</c:v>
                </c:pt>
                <c:pt idx="799">
                  <c:v>2012.59</c:v>
                </c:pt>
                <c:pt idx="800">
                  <c:v>2070.5</c:v>
                </c:pt>
                <c:pt idx="801">
                  <c:v>2045.57</c:v>
                </c:pt>
                <c:pt idx="802">
                  <c:v>2081.9899999999998</c:v>
                </c:pt>
                <c:pt idx="803">
                  <c:v>2014.15</c:v>
                </c:pt>
                <c:pt idx="804">
                  <c:v>2068.94</c:v>
                </c:pt>
                <c:pt idx="805">
                  <c:v>1942.91</c:v>
                </c:pt>
                <c:pt idx="806">
                  <c:v>2019.14</c:v>
                </c:pt>
                <c:pt idx="807">
                  <c:v>1988.13</c:v>
                </c:pt>
                <c:pt idx="808">
                  <c:v>2052.08</c:v>
                </c:pt>
                <c:pt idx="809">
                  <c:v>1981.26</c:v>
                </c:pt>
                <c:pt idx="810">
                  <c:v>1959.46</c:v>
                </c:pt>
                <c:pt idx="811">
                  <c:v>1995.82</c:v>
                </c:pt>
                <c:pt idx="812">
                  <c:v>2096.4499999999998</c:v>
                </c:pt>
                <c:pt idx="813">
                  <c:v>2056.27</c:v>
                </c:pt>
                <c:pt idx="814">
                  <c:v>2071.1799999999998</c:v>
                </c:pt>
                <c:pt idx="815">
                  <c:v>2073.85</c:v>
                </c:pt>
                <c:pt idx="816">
                  <c:v>2039.83</c:v>
                </c:pt>
                <c:pt idx="817">
                  <c:v>2054.73</c:v>
                </c:pt>
                <c:pt idx="818">
                  <c:v>2023.77</c:v>
                </c:pt>
                <c:pt idx="819">
                  <c:v>1943.93</c:v>
                </c:pt>
                <c:pt idx="820">
                  <c:v>2071.91</c:v>
                </c:pt>
                <c:pt idx="821">
                  <c:v>2077.63</c:v>
                </c:pt>
                <c:pt idx="822">
                  <c:v>2016.15</c:v>
                </c:pt>
                <c:pt idx="823">
                  <c:v>2024.93</c:v>
                </c:pt>
                <c:pt idx="824">
                  <c:v>1939.05</c:v>
                </c:pt>
                <c:pt idx="825">
                  <c:v>1990.59</c:v>
                </c:pt>
                <c:pt idx="826">
                  <c:v>2066.52</c:v>
                </c:pt>
                <c:pt idx="827">
                  <c:v>2047.82</c:v>
                </c:pt>
                <c:pt idx="828">
                  <c:v>1995.57</c:v>
                </c:pt>
                <c:pt idx="829">
                  <c:v>2111.12</c:v>
                </c:pt>
                <c:pt idx="830">
                  <c:v>2000.92</c:v>
                </c:pt>
                <c:pt idx="831">
                  <c:v>1954.8</c:v>
                </c:pt>
                <c:pt idx="832">
                  <c:v>2048.9499999999998</c:v>
                </c:pt>
                <c:pt idx="833">
                  <c:v>2048.56</c:v>
                </c:pt>
                <c:pt idx="834">
                  <c:v>2118.2800000000002</c:v>
                </c:pt>
                <c:pt idx="835">
                  <c:v>2087.41</c:v>
                </c:pt>
                <c:pt idx="836">
                  <c:v>2019.99</c:v>
                </c:pt>
                <c:pt idx="837">
                  <c:v>1998.29</c:v>
                </c:pt>
                <c:pt idx="838">
                  <c:v>2031.41</c:v>
                </c:pt>
                <c:pt idx="839">
                  <c:v>1954.91</c:v>
                </c:pt>
                <c:pt idx="840">
                  <c:v>2006.29</c:v>
                </c:pt>
                <c:pt idx="841">
                  <c:v>1975.48</c:v>
                </c:pt>
                <c:pt idx="842">
                  <c:v>1914.24</c:v>
                </c:pt>
                <c:pt idx="843">
                  <c:v>2038.63</c:v>
                </c:pt>
                <c:pt idx="844">
                  <c:v>1995.66</c:v>
                </c:pt>
                <c:pt idx="845">
                  <c:v>2046.99</c:v>
                </c:pt>
                <c:pt idx="846">
                  <c:v>1949.29</c:v>
                </c:pt>
                <c:pt idx="847">
                  <c:v>2024.94</c:v>
                </c:pt>
                <c:pt idx="848">
                  <c:v>1918.16</c:v>
                </c:pt>
                <c:pt idx="849">
                  <c:v>2048.4899999999998</c:v>
                </c:pt>
                <c:pt idx="850">
                  <c:v>2084.5700000000002</c:v>
                </c:pt>
                <c:pt idx="851">
                  <c:v>2050.7600000000002</c:v>
                </c:pt>
                <c:pt idx="852">
                  <c:v>1989.62</c:v>
                </c:pt>
                <c:pt idx="853">
                  <c:v>2077.3200000000002</c:v>
                </c:pt>
                <c:pt idx="854">
                  <c:v>2052.64</c:v>
                </c:pt>
                <c:pt idx="855">
                  <c:v>2018.86</c:v>
                </c:pt>
                <c:pt idx="856">
                  <c:v>2024.55</c:v>
                </c:pt>
                <c:pt idx="857">
                  <c:v>2005.96</c:v>
                </c:pt>
                <c:pt idx="858">
                  <c:v>2099.64</c:v>
                </c:pt>
                <c:pt idx="859">
                  <c:v>2026.44</c:v>
                </c:pt>
                <c:pt idx="860">
                  <c:v>1992.69</c:v>
                </c:pt>
                <c:pt idx="861">
                  <c:v>1880.12</c:v>
                </c:pt>
                <c:pt idx="862">
                  <c:v>2046.52</c:v>
                </c:pt>
                <c:pt idx="863">
                  <c:v>2027.94</c:v>
                </c:pt>
                <c:pt idx="864">
                  <c:v>1976.04</c:v>
                </c:pt>
                <c:pt idx="865">
                  <c:v>1975.67</c:v>
                </c:pt>
                <c:pt idx="866">
                  <c:v>2011.65</c:v>
                </c:pt>
                <c:pt idx="867">
                  <c:v>2059.7399999999998</c:v>
                </c:pt>
                <c:pt idx="868">
                  <c:v>2004.84</c:v>
                </c:pt>
                <c:pt idx="869">
                  <c:v>1989.32</c:v>
                </c:pt>
                <c:pt idx="870">
                  <c:v>1982.89</c:v>
                </c:pt>
                <c:pt idx="871">
                  <c:v>2012.78</c:v>
                </c:pt>
                <c:pt idx="872">
                  <c:v>2124.37</c:v>
                </c:pt>
                <c:pt idx="873">
                  <c:v>1978.74</c:v>
                </c:pt>
                <c:pt idx="874">
                  <c:v>2044.92</c:v>
                </c:pt>
                <c:pt idx="875">
                  <c:v>2005.22</c:v>
                </c:pt>
                <c:pt idx="876">
                  <c:v>2041.13</c:v>
                </c:pt>
                <c:pt idx="877">
                  <c:v>2004.46</c:v>
                </c:pt>
                <c:pt idx="878">
                  <c:v>2022.22</c:v>
                </c:pt>
                <c:pt idx="879">
                  <c:v>2006.73</c:v>
                </c:pt>
                <c:pt idx="880">
                  <c:v>2033.55</c:v>
                </c:pt>
                <c:pt idx="881">
                  <c:v>2027.12</c:v>
                </c:pt>
                <c:pt idx="882">
                  <c:v>2093.19</c:v>
                </c:pt>
                <c:pt idx="883">
                  <c:v>1975.02</c:v>
                </c:pt>
                <c:pt idx="884">
                  <c:v>2001.82</c:v>
                </c:pt>
                <c:pt idx="885">
                  <c:v>2046.72</c:v>
                </c:pt>
                <c:pt idx="886">
                  <c:v>2001.06</c:v>
                </c:pt>
                <c:pt idx="887">
                  <c:v>2045.95</c:v>
                </c:pt>
                <c:pt idx="888">
                  <c:v>2018.41</c:v>
                </c:pt>
                <c:pt idx="889">
                  <c:v>2054.23</c:v>
                </c:pt>
                <c:pt idx="890">
                  <c:v>1903.05</c:v>
                </c:pt>
                <c:pt idx="891">
                  <c:v>1987.12</c:v>
                </c:pt>
                <c:pt idx="892">
                  <c:v>2098.29</c:v>
                </c:pt>
                <c:pt idx="893">
                  <c:v>2055.69</c:v>
                </c:pt>
                <c:pt idx="894">
                  <c:v>1946.82</c:v>
                </c:pt>
                <c:pt idx="895">
                  <c:v>1904.27</c:v>
                </c:pt>
                <c:pt idx="896">
                  <c:v>2003.32</c:v>
                </c:pt>
                <c:pt idx="897">
                  <c:v>2011.98</c:v>
                </c:pt>
                <c:pt idx="898">
                  <c:v>2005.57</c:v>
                </c:pt>
                <c:pt idx="899">
                  <c:v>1926.91</c:v>
                </c:pt>
                <c:pt idx="900">
                  <c:v>1905.48</c:v>
                </c:pt>
                <c:pt idx="901">
                  <c:v>2025.51</c:v>
                </c:pt>
                <c:pt idx="902">
                  <c:v>2103.36</c:v>
                </c:pt>
                <c:pt idx="903">
                  <c:v>2060.84</c:v>
                </c:pt>
                <c:pt idx="904">
                  <c:v>1976.23</c:v>
                </c:pt>
                <c:pt idx="905">
                  <c:v>2060.0700000000002</c:v>
                </c:pt>
                <c:pt idx="906">
                  <c:v>1984.51</c:v>
                </c:pt>
                <c:pt idx="907">
                  <c:v>2053.2800000000002</c:v>
                </c:pt>
                <c:pt idx="908">
                  <c:v>1878.56</c:v>
                </c:pt>
                <c:pt idx="909">
                  <c:v>1974.37</c:v>
                </c:pt>
                <c:pt idx="910">
                  <c:v>1977</c:v>
                </c:pt>
                <c:pt idx="911">
                  <c:v>2003.66</c:v>
                </c:pt>
                <c:pt idx="912">
                  <c:v>2054.34</c:v>
                </c:pt>
                <c:pt idx="913">
                  <c:v>1996.9</c:v>
                </c:pt>
                <c:pt idx="914">
                  <c:v>1930.47</c:v>
                </c:pt>
                <c:pt idx="915">
                  <c:v>1981.14</c:v>
                </c:pt>
                <c:pt idx="916">
                  <c:v>1917.74</c:v>
                </c:pt>
                <c:pt idx="917">
                  <c:v>2004.39</c:v>
                </c:pt>
                <c:pt idx="918">
                  <c:v>2058.0100000000002</c:v>
                </c:pt>
                <c:pt idx="919">
                  <c:v>1970.64</c:v>
                </c:pt>
                <c:pt idx="920">
                  <c:v>1943.28</c:v>
                </c:pt>
                <c:pt idx="921">
                  <c:v>1969.9</c:v>
                </c:pt>
                <c:pt idx="922">
                  <c:v>2080.44</c:v>
                </c:pt>
                <c:pt idx="923">
                  <c:v>1921.2</c:v>
                </c:pt>
                <c:pt idx="924">
                  <c:v>2106.62</c:v>
                </c:pt>
                <c:pt idx="925">
                  <c:v>2031.32</c:v>
                </c:pt>
                <c:pt idx="926">
                  <c:v>2009.97</c:v>
                </c:pt>
                <c:pt idx="927">
                  <c:v>1934.72</c:v>
                </c:pt>
                <c:pt idx="928">
                  <c:v>2039.16</c:v>
                </c:pt>
                <c:pt idx="929">
                  <c:v>2065.71</c:v>
                </c:pt>
                <c:pt idx="930">
                  <c:v>2032.4</c:v>
                </c:pt>
                <c:pt idx="931">
                  <c:v>2061.94</c:v>
                </c:pt>
                <c:pt idx="932">
                  <c:v>1962.81</c:v>
                </c:pt>
                <c:pt idx="933">
                  <c:v>2031.25</c:v>
                </c:pt>
                <c:pt idx="934">
                  <c:v>2003.94</c:v>
                </c:pt>
                <c:pt idx="935">
                  <c:v>1922.82</c:v>
                </c:pt>
                <c:pt idx="936">
                  <c:v>2003.18</c:v>
                </c:pt>
                <c:pt idx="937">
                  <c:v>1972.91</c:v>
                </c:pt>
                <c:pt idx="938">
                  <c:v>1978.52</c:v>
                </c:pt>
                <c:pt idx="939">
                  <c:v>2079.7399999999998</c:v>
                </c:pt>
                <c:pt idx="940">
                  <c:v>2025.57</c:v>
                </c:pt>
                <c:pt idx="941">
                  <c:v>1986.36</c:v>
                </c:pt>
                <c:pt idx="942">
                  <c:v>2012.86</c:v>
                </c:pt>
                <c:pt idx="943">
                  <c:v>1979.63</c:v>
                </c:pt>
                <c:pt idx="944">
                  <c:v>2038.96</c:v>
                </c:pt>
                <c:pt idx="945">
                  <c:v>2026.64</c:v>
                </c:pt>
                <c:pt idx="946">
                  <c:v>1963.59</c:v>
                </c:pt>
                <c:pt idx="947">
                  <c:v>1951.28</c:v>
                </c:pt>
                <c:pt idx="948">
                  <c:v>2013.56</c:v>
                </c:pt>
                <c:pt idx="949">
                  <c:v>2034.05</c:v>
                </c:pt>
                <c:pt idx="950">
                  <c:v>1941.23</c:v>
                </c:pt>
                <c:pt idx="951">
                  <c:v>1949.8</c:v>
                </c:pt>
                <c:pt idx="952">
                  <c:v>2006.07</c:v>
                </c:pt>
                <c:pt idx="953">
                  <c:v>2020.59</c:v>
                </c:pt>
                <c:pt idx="954">
                  <c:v>1939.76</c:v>
                </c:pt>
                <c:pt idx="955">
                  <c:v>2046.64</c:v>
                </c:pt>
                <c:pt idx="956">
                  <c:v>1953.92</c:v>
                </c:pt>
                <c:pt idx="957">
                  <c:v>1902.92</c:v>
                </c:pt>
                <c:pt idx="958">
                  <c:v>1971.04</c:v>
                </c:pt>
                <c:pt idx="959">
                  <c:v>1982.57</c:v>
                </c:pt>
                <c:pt idx="960">
                  <c:v>2023.87</c:v>
                </c:pt>
                <c:pt idx="961">
                  <c:v>2038.36</c:v>
                </c:pt>
                <c:pt idx="962">
                  <c:v>2011.2</c:v>
                </c:pt>
                <c:pt idx="963">
                  <c:v>1948.35</c:v>
                </c:pt>
                <c:pt idx="964">
                  <c:v>1992.59</c:v>
                </c:pt>
                <c:pt idx="965">
                  <c:v>2063.58</c:v>
                </c:pt>
                <c:pt idx="966">
                  <c:v>2057.2399999999998</c:v>
                </c:pt>
                <c:pt idx="967">
                  <c:v>1958.76</c:v>
                </c:pt>
                <c:pt idx="968">
                  <c:v>1925.7</c:v>
                </c:pt>
                <c:pt idx="969">
                  <c:v>1952.08</c:v>
                </c:pt>
                <c:pt idx="970">
                  <c:v>2008.15</c:v>
                </c:pt>
                <c:pt idx="971">
                  <c:v>2001.83</c:v>
                </c:pt>
                <c:pt idx="972">
                  <c:v>1983.63</c:v>
                </c:pt>
                <c:pt idx="973">
                  <c:v>1944.66</c:v>
                </c:pt>
                <c:pt idx="974">
                  <c:v>1878.99</c:v>
                </c:pt>
                <c:pt idx="975">
                  <c:v>1985.47</c:v>
                </c:pt>
                <c:pt idx="976">
                  <c:v>2038.51</c:v>
                </c:pt>
                <c:pt idx="977">
                  <c:v>2026.25</c:v>
                </c:pt>
                <c:pt idx="978">
                  <c:v>1954.68</c:v>
                </c:pt>
                <c:pt idx="979">
                  <c:v>1966.17</c:v>
                </c:pt>
                <c:pt idx="980">
                  <c:v>1924.29</c:v>
                </c:pt>
                <c:pt idx="981">
                  <c:v>2024.72</c:v>
                </c:pt>
                <c:pt idx="982">
                  <c:v>2065.83</c:v>
                </c:pt>
                <c:pt idx="983">
                  <c:v>1952.83</c:v>
                </c:pt>
                <c:pt idx="984">
                  <c:v>2079.86</c:v>
                </c:pt>
                <c:pt idx="985">
                  <c:v>2029.1</c:v>
                </c:pt>
                <c:pt idx="986">
                  <c:v>1930.98</c:v>
                </c:pt>
                <c:pt idx="987">
                  <c:v>1915.81</c:v>
                </c:pt>
                <c:pt idx="988">
                  <c:v>1959.86</c:v>
                </c:pt>
                <c:pt idx="989">
                  <c:v>1926.93</c:v>
                </c:pt>
                <c:pt idx="990">
                  <c:v>1973.91</c:v>
                </c:pt>
                <c:pt idx="991">
                  <c:v>1911.4</c:v>
                </c:pt>
                <c:pt idx="992">
                  <c:v>1982.03</c:v>
                </c:pt>
                <c:pt idx="993">
                  <c:v>1851.52</c:v>
                </c:pt>
                <c:pt idx="994">
                  <c:v>1966.5</c:v>
                </c:pt>
                <c:pt idx="995">
                  <c:v>1886.3</c:v>
                </c:pt>
                <c:pt idx="996">
                  <c:v>1968.71</c:v>
                </c:pt>
                <c:pt idx="997">
                  <c:v>1938.78</c:v>
                </c:pt>
                <c:pt idx="998">
                  <c:v>1941.36</c:v>
                </c:pt>
                <c:pt idx="999">
                  <c:v>1935.09</c:v>
                </c:pt>
                <c:pt idx="1000">
                  <c:v>1893.37</c:v>
                </c:pt>
                <c:pt idx="1001">
                  <c:v>1943.21</c:v>
                </c:pt>
                <c:pt idx="1002">
                  <c:v>1945.79</c:v>
                </c:pt>
                <c:pt idx="1003">
                  <c:v>1995.61</c:v>
                </c:pt>
                <c:pt idx="1004">
                  <c:v>1948.01</c:v>
                </c:pt>
                <c:pt idx="1005">
                  <c:v>2050.92</c:v>
                </c:pt>
                <c:pt idx="1006">
                  <c:v>1959.07</c:v>
                </c:pt>
                <c:pt idx="1007">
                  <c:v>1917.4</c:v>
                </c:pt>
                <c:pt idx="1008">
                  <c:v>1908.19</c:v>
                </c:pt>
                <c:pt idx="1009">
                  <c:v>1952.05</c:v>
                </c:pt>
                <c:pt idx="1010">
                  <c:v>1913.36</c:v>
                </c:pt>
                <c:pt idx="1011">
                  <c:v>2019.11</c:v>
                </c:pt>
                <c:pt idx="1012">
                  <c:v>2057.0300000000002</c:v>
                </c:pt>
                <c:pt idx="1013">
                  <c:v>2018.34</c:v>
                </c:pt>
                <c:pt idx="1014">
                  <c:v>2044.47</c:v>
                </c:pt>
                <c:pt idx="1015">
                  <c:v>2020.52</c:v>
                </c:pt>
                <c:pt idx="1016">
                  <c:v>1855.22</c:v>
                </c:pt>
                <c:pt idx="1017">
                  <c:v>2010.92</c:v>
                </c:pt>
                <c:pt idx="1018">
                  <c:v>1963.43</c:v>
                </c:pt>
                <c:pt idx="1019">
                  <c:v>2098.44</c:v>
                </c:pt>
                <c:pt idx="1020">
                  <c:v>2015.65</c:v>
                </c:pt>
                <c:pt idx="1021">
                  <c:v>1953.49</c:v>
                </c:pt>
                <c:pt idx="1022">
                  <c:v>1864.87</c:v>
                </c:pt>
                <c:pt idx="1023">
                  <c:v>2002.74</c:v>
                </c:pt>
                <c:pt idx="1024">
                  <c:v>2105.27</c:v>
                </c:pt>
                <c:pt idx="1025">
                  <c:v>2007.86</c:v>
                </c:pt>
                <c:pt idx="1026">
                  <c:v>1978.08</c:v>
                </c:pt>
                <c:pt idx="1027">
                  <c:v>1860.16</c:v>
                </c:pt>
                <c:pt idx="1028">
                  <c:v>1909.75</c:v>
                </c:pt>
                <c:pt idx="1029">
                  <c:v>1947.58</c:v>
                </c:pt>
                <c:pt idx="1030">
                  <c:v>1997.14</c:v>
                </c:pt>
                <c:pt idx="1031">
                  <c:v>1979.14</c:v>
                </c:pt>
                <c:pt idx="1032">
                  <c:v>1978.76</c:v>
                </c:pt>
                <c:pt idx="1033">
                  <c:v>2010.67</c:v>
                </c:pt>
                <c:pt idx="1034">
                  <c:v>2004.42</c:v>
                </c:pt>
                <c:pt idx="1035">
                  <c:v>2012.84</c:v>
                </c:pt>
                <c:pt idx="1036">
                  <c:v>1971.39</c:v>
                </c:pt>
                <c:pt idx="1037">
                  <c:v>1909.42</c:v>
                </c:pt>
                <c:pt idx="1038">
                  <c:v>1888.53</c:v>
                </c:pt>
                <c:pt idx="1039">
                  <c:v>1888.17</c:v>
                </c:pt>
                <c:pt idx="1040">
                  <c:v>1955.23</c:v>
                </c:pt>
                <c:pt idx="1041">
                  <c:v>1934.34</c:v>
                </c:pt>
                <c:pt idx="1042">
                  <c:v>1972.06</c:v>
                </c:pt>
                <c:pt idx="1043">
                  <c:v>1927.74</c:v>
                </c:pt>
                <c:pt idx="1044">
                  <c:v>1971.31</c:v>
                </c:pt>
                <c:pt idx="1045">
                  <c:v>1897.72</c:v>
                </c:pt>
                <c:pt idx="1046">
                  <c:v>2017.41</c:v>
                </c:pt>
                <c:pt idx="1047">
                  <c:v>1978.97</c:v>
                </c:pt>
                <c:pt idx="1048">
                  <c:v>2034.2</c:v>
                </c:pt>
                <c:pt idx="1049">
                  <c:v>1957.73</c:v>
                </c:pt>
                <c:pt idx="1050">
                  <c:v>2015.87</c:v>
                </c:pt>
                <c:pt idx="1051">
                  <c:v>1989.16</c:v>
                </c:pt>
                <c:pt idx="1052">
                  <c:v>2015.1</c:v>
                </c:pt>
                <c:pt idx="1053">
                  <c:v>1962.09</c:v>
                </c:pt>
                <c:pt idx="1054">
                  <c:v>1985.1</c:v>
                </c:pt>
                <c:pt idx="1055">
                  <c:v>1970.11</c:v>
                </c:pt>
                <c:pt idx="1056">
                  <c:v>2025.26</c:v>
                </c:pt>
                <c:pt idx="1057">
                  <c:v>1872.93</c:v>
                </c:pt>
                <c:pt idx="1058">
                  <c:v>2042.01</c:v>
                </c:pt>
                <c:pt idx="1059">
                  <c:v>1965.68</c:v>
                </c:pt>
                <c:pt idx="1060">
                  <c:v>1822.22</c:v>
                </c:pt>
                <c:pt idx="1061">
                  <c:v>1950.34</c:v>
                </c:pt>
                <c:pt idx="1062">
                  <c:v>2046.29</c:v>
                </c:pt>
                <c:pt idx="1063">
                  <c:v>1856.2</c:v>
                </c:pt>
                <c:pt idx="1064">
                  <c:v>2010.5</c:v>
                </c:pt>
                <c:pt idx="1065">
                  <c:v>1948.85</c:v>
                </c:pt>
                <c:pt idx="1066">
                  <c:v>1989.31</c:v>
                </c:pt>
                <c:pt idx="1067">
                  <c:v>1983.1</c:v>
                </c:pt>
                <c:pt idx="1068">
                  <c:v>2032.29</c:v>
                </c:pt>
                <c:pt idx="1069">
                  <c:v>1941.53</c:v>
                </c:pt>
                <c:pt idx="1070">
                  <c:v>1952.82</c:v>
                </c:pt>
                <c:pt idx="1071">
                  <c:v>1867.94</c:v>
                </c:pt>
                <c:pt idx="1072">
                  <c:v>1969.55</c:v>
                </c:pt>
                <c:pt idx="1073">
                  <c:v>2004.13</c:v>
                </c:pt>
                <c:pt idx="1074">
                  <c:v>2021.23</c:v>
                </c:pt>
                <c:pt idx="1075">
                  <c:v>2041.22</c:v>
                </c:pt>
                <c:pt idx="1076">
                  <c:v>2026.28</c:v>
                </c:pt>
                <c:pt idx="1077">
                  <c:v>1926.92</c:v>
                </c:pt>
                <c:pt idx="1078">
                  <c:v>1949.84</c:v>
                </c:pt>
                <c:pt idx="1079">
                  <c:v>1914.55</c:v>
                </c:pt>
                <c:pt idx="1080">
                  <c:v>1978.18</c:v>
                </c:pt>
                <c:pt idx="1081">
                  <c:v>1992.35</c:v>
                </c:pt>
                <c:pt idx="1082">
                  <c:v>1869.83</c:v>
                </c:pt>
                <c:pt idx="1083">
                  <c:v>1939.25</c:v>
                </c:pt>
                <c:pt idx="1084">
                  <c:v>2034.81</c:v>
                </c:pt>
                <c:pt idx="1085">
                  <c:v>1874.57</c:v>
                </c:pt>
                <c:pt idx="1086">
                  <c:v>1946.86</c:v>
                </c:pt>
                <c:pt idx="1087">
                  <c:v>1876.76</c:v>
                </c:pt>
                <c:pt idx="1088">
                  <c:v>1937.4</c:v>
                </c:pt>
                <c:pt idx="1089">
                  <c:v>1998.02</c:v>
                </c:pt>
                <c:pt idx="1090">
                  <c:v>1890.2</c:v>
                </c:pt>
                <c:pt idx="1091">
                  <c:v>1924.68</c:v>
                </c:pt>
                <c:pt idx="1092">
                  <c:v>1947.53</c:v>
                </c:pt>
                <c:pt idx="1093">
                  <c:v>1944.26</c:v>
                </c:pt>
                <c:pt idx="1094">
                  <c:v>1862.65</c:v>
                </c:pt>
                <c:pt idx="1095">
                  <c:v>1917.41</c:v>
                </c:pt>
                <c:pt idx="1096">
                  <c:v>1995.35</c:v>
                </c:pt>
                <c:pt idx="1097">
                  <c:v>2038.46</c:v>
                </c:pt>
                <c:pt idx="1098">
                  <c:v>1948.2</c:v>
                </c:pt>
                <c:pt idx="1099">
                  <c:v>2020.29</c:v>
                </c:pt>
                <c:pt idx="1100">
                  <c:v>1915.57</c:v>
                </c:pt>
                <c:pt idx="1101">
                  <c:v>1921</c:v>
                </c:pt>
                <c:pt idx="1102">
                  <c:v>1885.87</c:v>
                </c:pt>
                <c:pt idx="1103">
                  <c:v>2004.26</c:v>
                </c:pt>
                <c:pt idx="1104">
                  <c:v>1969.13</c:v>
                </c:pt>
                <c:pt idx="1105">
                  <c:v>1896.37</c:v>
                </c:pt>
                <c:pt idx="1106">
                  <c:v>1933.64</c:v>
                </c:pt>
                <c:pt idx="1107">
                  <c:v>1881.17</c:v>
                </c:pt>
                <c:pt idx="1108">
                  <c:v>1961.83</c:v>
                </c:pt>
                <c:pt idx="1109">
                  <c:v>1894.92</c:v>
                </c:pt>
                <c:pt idx="1110">
                  <c:v>1946.62</c:v>
                </c:pt>
                <c:pt idx="1111">
                  <c:v>1966.49</c:v>
                </c:pt>
                <c:pt idx="1112">
                  <c:v>1977.68</c:v>
                </c:pt>
                <c:pt idx="1113">
                  <c:v>1945.5</c:v>
                </c:pt>
                <c:pt idx="1114">
                  <c:v>2031.84</c:v>
                </c:pt>
                <c:pt idx="1115">
                  <c:v>1944.76</c:v>
                </c:pt>
                <c:pt idx="1116">
                  <c:v>2120.62</c:v>
                </c:pt>
                <c:pt idx="1117">
                  <c:v>1978.68</c:v>
                </c:pt>
                <c:pt idx="1118">
                  <c:v>1908.99</c:v>
                </c:pt>
                <c:pt idx="1119">
                  <c:v>2076.09</c:v>
                </c:pt>
                <c:pt idx="1120">
                  <c:v>2012.18</c:v>
                </c:pt>
                <c:pt idx="1121">
                  <c:v>1945.41</c:v>
                </c:pt>
                <c:pt idx="1122">
                  <c:v>1916.18</c:v>
                </c:pt>
                <c:pt idx="1123">
                  <c:v>1829.26</c:v>
                </c:pt>
                <c:pt idx="1124">
                  <c:v>1909.68</c:v>
                </c:pt>
                <c:pt idx="1125">
                  <c:v>1848.74</c:v>
                </c:pt>
                <c:pt idx="1126">
                  <c:v>1885.88</c:v>
                </c:pt>
                <c:pt idx="1127">
                  <c:v>1888.4</c:v>
                </c:pt>
                <c:pt idx="1128">
                  <c:v>1844.8</c:v>
                </c:pt>
                <c:pt idx="1129">
                  <c:v>1919.38</c:v>
                </c:pt>
                <c:pt idx="1130">
                  <c:v>1867.14</c:v>
                </c:pt>
                <c:pt idx="1131">
                  <c:v>1982.02</c:v>
                </c:pt>
                <c:pt idx="1132">
                  <c:v>2045.01</c:v>
                </c:pt>
                <c:pt idx="1133">
                  <c:v>2050.37</c:v>
                </c:pt>
                <c:pt idx="1134">
                  <c:v>2073.0100000000002</c:v>
                </c:pt>
                <c:pt idx="1135">
                  <c:v>1859.6</c:v>
                </c:pt>
                <c:pt idx="1136">
                  <c:v>1893.78</c:v>
                </c:pt>
                <c:pt idx="1137">
                  <c:v>1968.23</c:v>
                </c:pt>
                <c:pt idx="1138">
                  <c:v>1936.21</c:v>
                </c:pt>
                <c:pt idx="1139">
                  <c:v>1944.46</c:v>
                </c:pt>
                <c:pt idx="1140">
                  <c:v>2082.13</c:v>
                </c:pt>
                <c:pt idx="1141">
                  <c:v>1937.97</c:v>
                </c:pt>
                <c:pt idx="1142">
                  <c:v>1986.47</c:v>
                </c:pt>
                <c:pt idx="1143">
                  <c:v>1988.96</c:v>
                </c:pt>
                <c:pt idx="1144">
                  <c:v>1982.83</c:v>
                </c:pt>
                <c:pt idx="1145">
                  <c:v>1922.12</c:v>
                </c:pt>
                <c:pt idx="1146">
                  <c:v>1941.85</c:v>
                </c:pt>
                <c:pt idx="1147">
                  <c:v>1938.61</c:v>
                </c:pt>
                <c:pt idx="1148">
                  <c:v>1938.24</c:v>
                </c:pt>
                <c:pt idx="1149">
                  <c:v>2021.12</c:v>
                </c:pt>
                <c:pt idx="1150">
                  <c:v>1974.81</c:v>
                </c:pt>
                <c:pt idx="1151">
                  <c:v>2003.13</c:v>
                </c:pt>
                <c:pt idx="1152">
                  <c:v>1942.49</c:v>
                </c:pt>
                <c:pt idx="1153">
                  <c:v>1999.49</c:v>
                </c:pt>
                <c:pt idx="1154">
                  <c:v>1981.9</c:v>
                </c:pt>
                <c:pt idx="1155">
                  <c:v>1944.24</c:v>
                </c:pt>
                <c:pt idx="1156">
                  <c:v>1872.19</c:v>
                </c:pt>
                <c:pt idx="1157">
                  <c:v>2006.55</c:v>
                </c:pt>
                <c:pt idx="1158">
                  <c:v>1917.32</c:v>
                </c:pt>
                <c:pt idx="1159">
                  <c:v>1879.71</c:v>
                </c:pt>
                <c:pt idx="1160">
                  <c:v>1910.86</c:v>
                </c:pt>
                <c:pt idx="1161">
                  <c:v>1904.76</c:v>
                </c:pt>
                <c:pt idx="1162">
                  <c:v>1864.3</c:v>
                </c:pt>
                <c:pt idx="1163">
                  <c:v>2038.6</c:v>
                </c:pt>
                <c:pt idx="1164">
                  <c:v>1863.59</c:v>
                </c:pt>
                <c:pt idx="1165">
                  <c:v>1960.54</c:v>
                </c:pt>
                <c:pt idx="1166">
                  <c:v>2005.95</c:v>
                </c:pt>
                <c:pt idx="1167">
                  <c:v>1962.65</c:v>
                </c:pt>
                <c:pt idx="1168">
                  <c:v>2010.9</c:v>
                </c:pt>
                <c:pt idx="1169">
                  <c:v>1927.58</c:v>
                </c:pt>
                <c:pt idx="1170">
                  <c:v>1875.74</c:v>
                </c:pt>
                <c:pt idx="1171">
                  <c:v>2012.6</c:v>
                </c:pt>
                <c:pt idx="1172">
                  <c:v>1940.76</c:v>
                </c:pt>
                <c:pt idx="1173">
                  <c:v>1957.53</c:v>
                </c:pt>
                <c:pt idx="1174">
                  <c:v>1962.87</c:v>
                </c:pt>
                <c:pt idx="1175">
                  <c:v>2011.05</c:v>
                </c:pt>
                <c:pt idx="1176">
                  <c:v>1970.68</c:v>
                </c:pt>
                <c:pt idx="1177">
                  <c:v>1821.82</c:v>
                </c:pt>
                <c:pt idx="1178">
                  <c:v>1932.81</c:v>
                </c:pt>
                <c:pt idx="1179">
                  <c:v>1838.24</c:v>
                </c:pt>
                <c:pt idx="1180">
                  <c:v>1929.21</c:v>
                </c:pt>
                <c:pt idx="1181">
                  <c:v>1900.31</c:v>
                </c:pt>
                <c:pt idx="1182">
                  <c:v>1888.53</c:v>
                </c:pt>
                <c:pt idx="1183">
                  <c:v>1922.39</c:v>
                </c:pt>
                <c:pt idx="1184">
                  <c:v>1879.25</c:v>
                </c:pt>
                <c:pt idx="1185">
                  <c:v>1910.25</c:v>
                </c:pt>
                <c:pt idx="1186">
                  <c:v>1944.09</c:v>
                </c:pt>
                <c:pt idx="1187">
                  <c:v>1983.62</c:v>
                </c:pt>
                <c:pt idx="1188">
                  <c:v>1931.94</c:v>
                </c:pt>
                <c:pt idx="1189">
                  <c:v>1868.9</c:v>
                </c:pt>
                <c:pt idx="1190">
                  <c:v>1934.05</c:v>
                </c:pt>
                <c:pt idx="1191">
                  <c:v>1842.55</c:v>
                </c:pt>
                <c:pt idx="1192">
                  <c:v>1944.69</c:v>
                </c:pt>
                <c:pt idx="1193">
                  <c:v>1961.4</c:v>
                </c:pt>
                <c:pt idx="1194">
                  <c:v>1963.87</c:v>
                </c:pt>
                <c:pt idx="1195">
                  <c:v>1898.04</c:v>
                </c:pt>
                <c:pt idx="1196">
                  <c:v>1909.06</c:v>
                </c:pt>
                <c:pt idx="1197">
                  <c:v>1985.49</c:v>
                </c:pt>
                <c:pt idx="1198">
                  <c:v>1891.26</c:v>
                </c:pt>
                <c:pt idx="1199">
                  <c:v>1996.1</c:v>
                </c:pt>
                <c:pt idx="1200">
                  <c:v>1930.33</c:v>
                </c:pt>
                <c:pt idx="1201">
                  <c:v>2040.81</c:v>
                </c:pt>
                <c:pt idx="1202">
                  <c:v>1901.17</c:v>
                </c:pt>
                <c:pt idx="1203">
                  <c:v>1892.28</c:v>
                </c:pt>
                <c:pt idx="1204">
                  <c:v>1891.91</c:v>
                </c:pt>
                <c:pt idx="1205">
                  <c:v>1962.55</c:v>
                </c:pt>
                <c:pt idx="1206">
                  <c:v>1930.94</c:v>
                </c:pt>
                <c:pt idx="1207">
                  <c:v>1785.77</c:v>
                </c:pt>
                <c:pt idx="1208">
                  <c:v>1924.52</c:v>
                </c:pt>
                <c:pt idx="1209">
                  <c:v>1952.53</c:v>
                </c:pt>
                <c:pt idx="1210">
                  <c:v>1937.96</c:v>
                </c:pt>
                <c:pt idx="1211">
                  <c:v>1843.97</c:v>
                </c:pt>
                <c:pt idx="1212">
                  <c:v>1996.78</c:v>
                </c:pt>
                <c:pt idx="1213">
                  <c:v>1942.51</c:v>
                </c:pt>
                <c:pt idx="1214">
                  <c:v>1998.84</c:v>
                </c:pt>
                <c:pt idx="1215">
                  <c:v>1896.41</c:v>
                </c:pt>
                <c:pt idx="1216">
                  <c:v>2023.58</c:v>
                </c:pt>
                <c:pt idx="1217">
                  <c:v>2014.69</c:v>
                </c:pt>
                <c:pt idx="1218">
                  <c:v>2005.8</c:v>
                </c:pt>
                <c:pt idx="1219">
                  <c:v>1911.94</c:v>
                </c:pt>
                <c:pt idx="1220">
                  <c:v>1945.56</c:v>
                </c:pt>
                <c:pt idx="1221">
                  <c:v>1874.4</c:v>
                </c:pt>
                <c:pt idx="1222">
                  <c:v>1939.15</c:v>
                </c:pt>
                <c:pt idx="1223">
                  <c:v>1984.06</c:v>
                </c:pt>
                <c:pt idx="1224">
                  <c:v>1912.93</c:v>
                </c:pt>
                <c:pt idx="1225">
                  <c:v>1895.59</c:v>
                </c:pt>
                <c:pt idx="1226">
                  <c:v>1841.48</c:v>
                </c:pt>
                <c:pt idx="1227">
                  <c:v>1925.96</c:v>
                </c:pt>
                <c:pt idx="1228">
                  <c:v>1984.97</c:v>
                </c:pt>
                <c:pt idx="1229">
                  <c:v>1981.76</c:v>
                </c:pt>
                <c:pt idx="1230">
                  <c:v>1964.42</c:v>
                </c:pt>
                <c:pt idx="1231">
                  <c:v>1941.43</c:v>
                </c:pt>
                <c:pt idx="1232">
                  <c:v>2011.69</c:v>
                </c:pt>
                <c:pt idx="1233">
                  <c:v>1935.03</c:v>
                </c:pt>
                <c:pt idx="1234">
                  <c:v>1971.38</c:v>
                </c:pt>
                <c:pt idx="1235">
                  <c:v>1971</c:v>
                </c:pt>
                <c:pt idx="1236">
                  <c:v>1950.85</c:v>
                </c:pt>
                <c:pt idx="1237">
                  <c:v>1964.59</c:v>
                </c:pt>
                <c:pt idx="1238">
                  <c:v>2017.83</c:v>
                </c:pt>
                <c:pt idx="1239">
                  <c:v>1893.29</c:v>
                </c:pt>
                <c:pt idx="1240">
                  <c:v>1966.27</c:v>
                </c:pt>
                <c:pt idx="1241">
                  <c:v>1968.71</c:v>
                </c:pt>
                <c:pt idx="1242">
                  <c:v>1959.87</c:v>
                </c:pt>
                <c:pt idx="1243">
                  <c:v>1922.84</c:v>
                </c:pt>
                <c:pt idx="1244">
                  <c:v>2023.95</c:v>
                </c:pt>
                <c:pt idx="1245">
                  <c:v>1829.1</c:v>
                </c:pt>
                <c:pt idx="1246">
                  <c:v>1918.91</c:v>
                </c:pt>
                <c:pt idx="1247">
                  <c:v>2031.23</c:v>
                </c:pt>
                <c:pt idx="1248">
                  <c:v>1954.79</c:v>
                </c:pt>
                <c:pt idx="1249">
                  <c:v>2047.34</c:v>
                </c:pt>
                <c:pt idx="1250">
                  <c:v>1937.14</c:v>
                </c:pt>
                <c:pt idx="1251">
                  <c:v>1939.58</c:v>
                </c:pt>
                <c:pt idx="1252">
                  <c:v>1919.5</c:v>
                </c:pt>
                <c:pt idx="1253">
                  <c:v>1905.06</c:v>
                </c:pt>
                <c:pt idx="1254">
                  <c:v>1893.44</c:v>
                </c:pt>
                <c:pt idx="1255">
                  <c:v>1974.65</c:v>
                </c:pt>
                <c:pt idx="1256">
                  <c:v>1937.7</c:v>
                </c:pt>
                <c:pt idx="1257">
                  <c:v>1886.72</c:v>
                </c:pt>
                <c:pt idx="1258">
                  <c:v>1953.82</c:v>
                </c:pt>
                <c:pt idx="1259">
                  <c:v>2018.09</c:v>
                </c:pt>
                <c:pt idx="1260">
                  <c:v>1919.35</c:v>
                </c:pt>
                <c:pt idx="1261">
                  <c:v>1868.4</c:v>
                </c:pt>
                <c:pt idx="1262">
                  <c:v>1943.88</c:v>
                </c:pt>
                <c:pt idx="1263">
                  <c:v>1985.64</c:v>
                </c:pt>
                <c:pt idx="1264">
                  <c:v>1842.04</c:v>
                </c:pt>
                <c:pt idx="1265">
                  <c:v>1945.56</c:v>
                </c:pt>
                <c:pt idx="1266">
                  <c:v>1936.77</c:v>
                </c:pt>
                <c:pt idx="1267">
                  <c:v>1894.3</c:v>
                </c:pt>
                <c:pt idx="1268">
                  <c:v>1980.91</c:v>
                </c:pt>
                <c:pt idx="1269">
                  <c:v>1958.09</c:v>
                </c:pt>
                <c:pt idx="1270">
                  <c:v>1853.93</c:v>
                </c:pt>
                <c:pt idx="1271">
                  <c:v>1895.64</c:v>
                </c:pt>
                <c:pt idx="1272">
                  <c:v>1928.91</c:v>
                </c:pt>
                <c:pt idx="1273">
                  <c:v>1897.7</c:v>
                </c:pt>
                <c:pt idx="1274">
                  <c:v>2009.44</c:v>
                </c:pt>
                <c:pt idx="1275">
                  <c:v>1922.19</c:v>
                </c:pt>
                <c:pt idx="1276">
                  <c:v>1921.82</c:v>
                </c:pt>
                <c:pt idx="1277">
                  <c:v>1873.83</c:v>
                </c:pt>
                <c:pt idx="1278">
                  <c:v>1963.08</c:v>
                </c:pt>
                <c:pt idx="1279">
                  <c:v>1861.9</c:v>
                </c:pt>
                <c:pt idx="1280">
                  <c:v>1836.35</c:v>
                </c:pt>
                <c:pt idx="1281">
                  <c:v>1964.74</c:v>
                </c:pt>
                <c:pt idx="1282">
                  <c:v>1916.79</c:v>
                </c:pt>
                <c:pt idx="1283">
                  <c:v>1882.84</c:v>
                </c:pt>
                <c:pt idx="1284">
                  <c:v>1857.3</c:v>
                </c:pt>
                <c:pt idx="1285">
                  <c:v>1856.94</c:v>
                </c:pt>
                <c:pt idx="1286">
                  <c:v>2007.57</c:v>
                </c:pt>
                <c:pt idx="1287">
                  <c:v>1870.2</c:v>
                </c:pt>
                <c:pt idx="1288">
                  <c:v>1853.07</c:v>
                </c:pt>
                <c:pt idx="1289">
                  <c:v>1830.36</c:v>
                </c:pt>
                <c:pt idx="1290">
                  <c:v>1793.68</c:v>
                </c:pt>
                <c:pt idx="1291">
                  <c:v>1877.13</c:v>
                </c:pt>
                <c:pt idx="1292">
                  <c:v>1999.65</c:v>
                </c:pt>
                <c:pt idx="1293">
                  <c:v>1870.82</c:v>
                </c:pt>
                <c:pt idx="1294">
                  <c:v>1842.54</c:v>
                </c:pt>
                <c:pt idx="1295">
                  <c:v>1900.8</c:v>
                </c:pt>
                <c:pt idx="1296">
                  <c:v>1931.13</c:v>
                </c:pt>
                <c:pt idx="1297">
                  <c:v>1824.73</c:v>
                </c:pt>
                <c:pt idx="1298">
                  <c:v>1888.53</c:v>
                </c:pt>
                <c:pt idx="1299">
                  <c:v>1955.11</c:v>
                </c:pt>
                <c:pt idx="1300">
                  <c:v>1890.59</c:v>
                </c:pt>
                <c:pt idx="1301">
                  <c:v>1932.04</c:v>
                </c:pt>
                <c:pt idx="1302">
                  <c:v>1861.98</c:v>
                </c:pt>
                <c:pt idx="1303">
                  <c:v>1984.24</c:v>
                </c:pt>
                <c:pt idx="1304">
                  <c:v>1903.06</c:v>
                </c:pt>
                <c:pt idx="1305">
                  <c:v>1869.26</c:v>
                </c:pt>
                <c:pt idx="1306">
                  <c:v>1827.12</c:v>
                </c:pt>
                <c:pt idx="1307">
                  <c:v>1940.93</c:v>
                </c:pt>
                <c:pt idx="1308">
                  <c:v>1882.09</c:v>
                </c:pt>
                <c:pt idx="1309">
                  <c:v>1993.07</c:v>
                </c:pt>
                <c:pt idx="1310">
                  <c:v>1842.4</c:v>
                </c:pt>
                <c:pt idx="1311">
                  <c:v>1858.73</c:v>
                </c:pt>
                <c:pt idx="1312">
                  <c:v>1927.92</c:v>
                </c:pt>
                <c:pt idx="1313">
                  <c:v>1905.3</c:v>
                </c:pt>
                <c:pt idx="1314">
                  <c:v>1893.8</c:v>
                </c:pt>
                <c:pt idx="1315">
                  <c:v>1887.88</c:v>
                </c:pt>
                <c:pt idx="1316">
                  <c:v>1856.93</c:v>
                </c:pt>
                <c:pt idx="1317">
                  <c:v>1820.44</c:v>
                </c:pt>
                <c:pt idx="1318">
                  <c:v>1886.78</c:v>
                </c:pt>
                <c:pt idx="1319">
                  <c:v>1883.63</c:v>
                </c:pt>
                <c:pt idx="1320">
                  <c:v>1869.38</c:v>
                </c:pt>
                <c:pt idx="1321">
                  <c:v>1955.11</c:v>
                </c:pt>
                <c:pt idx="1322">
                  <c:v>1918.63</c:v>
                </c:pt>
                <c:pt idx="1323">
                  <c:v>1907.15</c:v>
                </c:pt>
                <c:pt idx="1324">
                  <c:v>1920.66</c:v>
                </c:pt>
                <c:pt idx="1325">
                  <c:v>1948.04</c:v>
                </c:pt>
                <c:pt idx="1326">
                  <c:v>1775.64</c:v>
                </c:pt>
                <c:pt idx="1327">
                  <c:v>1905.67</c:v>
                </c:pt>
                <c:pt idx="1328">
                  <c:v>1924.72</c:v>
                </c:pt>
                <c:pt idx="1329">
                  <c:v>1940.98</c:v>
                </c:pt>
                <c:pt idx="1330">
                  <c:v>1912.88</c:v>
                </c:pt>
                <c:pt idx="1331">
                  <c:v>1857.07</c:v>
                </c:pt>
                <c:pt idx="1332">
                  <c:v>1914.91</c:v>
                </c:pt>
                <c:pt idx="1333">
                  <c:v>1825.87</c:v>
                </c:pt>
                <c:pt idx="1334">
                  <c:v>1975.1</c:v>
                </c:pt>
                <c:pt idx="1335">
                  <c:v>1935.95</c:v>
                </c:pt>
                <c:pt idx="1336">
                  <c:v>1808.19</c:v>
                </c:pt>
                <c:pt idx="1337">
                  <c:v>1918.58</c:v>
                </c:pt>
                <c:pt idx="1338">
                  <c:v>1818.56</c:v>
                </c:pt>
                <c:pt idx="1339">
                  <c:v>1887.39</c:v>
                </c:pt>
                <c:pt idx="1340">
                  <c:v>1870.43</c:v>
                </c:pt>
                <c:pt idx="1341">
                  <c:v>1894.96</c:v>
                </c:pt>
                <c:pt idx="1342">
                  <c:v>1911.19</c:v>
                </c:pt>
                <c:pt idx="1343">
                  <c:v>1811.26</c:v>
                </c:pt>
                <c:pt idx="1344">
                  <c:v>1918.74</c:v>
                </c:pt>
                <c:pt idx="1345">
                  <c:v>1874.14</c:v>
                </c:pt>
                <c:pt idx="1346">
                  <c:v>1923.52</c:v>
                </c:pt>
                <c:pt idx="1347">
                  <c:v>1881.7</c:v>
                </c:pt>
                <c:pt idx="1348">
                  <c:v>1884.09</c:v>
                </c:pt>
                <c:pt idx="1349">
                  <c:v>1858.87</c:v>
                </c:pt>
                <c:pt idx="1350">
                  <c:v>2024.2</c:v>
                </c:pt>
                <c:pt idx="1351">
                  <c:v>1894.04</c:v>
                </c:pt>
                <c:pt idx="1352">
                  <c:v>2034.45</c:v>
                </c:pt>
                <c:pt idx="1353">
                  <c:v>1959.54</c:v>
                </c:pt>
                <c:pt idx="1354">
                  <c:v>1972.95</c:v>
                </c:pt>
                <c:pt idx="1355">
                  <c:v>1878.77</c:v>
                </c:pt>
                <c:pt idx="1356">
                  <c:v>1861.85</c:v>
                </c:pt>
                <c:pt idx="1357">
                  <c:v>1811.85</c:v>
                </c:pt>
                <c:pt idx="1358">
                  <c:v>1941.09</c:v>
                </c:pt>
                <c:pt idx="1359">
                  <c:v>1951.74</c:v>
                </c:pt>
                <c:pt idx="1360">
                  <c:v>1896.23</c:v>
                </c:pt>
                <c:pt idx="1361">
                  <c:v>1849.02</c:v>
                </c:pt>
                <c:pt idx="1362">
                  <c:v>1876.21</c:v>
                </c:pt>
                <c:pt idx="1363">
                  <c:v>1892.37</c:v>
                </c:pt>
                <c:pt idx="1364">
                  <c:v>1905.77</c:v>
                </c:pt>
                <c:pt idx="1365">
                  <c:v>1880.62</c:v>
                </c:pt>
                <c:pt idx="1366">
                  <c:v>1841.71</c:v>
                </c:pt>
                <c:pt idx="1367">
                  <c:v>1912.92</c:v>
                </c:pt>
                <c:pt idx="1368">
                  <c:v>1876.77</c:v>
                </c:pt>
                <c:pt idx="1369">
                  <c:v>1876.4</c:v>
                </c:pt>
                <c:pt idx="1370">
                  <c:v>1944.81</c:v>
                </c:pt>
                <c:pt idx="1371">
                  <c:v>1936.18</c:v>
                </c:pt>
                <c:pt idx="1372">
                  <c:v>1842.31</c:v>
                </c:pt>
                <c:pt idx="1373">
                  <c:v>1847.45</c:v>
                </c:pt>
                <c:pt idx="1374">
                  <c:v>2001.01</c:v>
                </c:pt>
                <c:pt idx="1375">
                  <c:v>1959.4</c:v>
                </c:pt>
                <c:pt idx="1376">
                  <c:v>1821.64</c:v>
                </c:pt>
                <c:pt idx="1377">
                  <c:v>1881.72</c:v>
                </c:pt>
                <c:pt idx="1378">
                  <c:v>1908.82</c:v>
                </c:pt>
                <c:pt idx="1379">
                  <c:v>1831.56</c:v>
                </c:pt>
                <c:pt idx="1380">
                  <c:v>1938.27</c:v>
                </c:pt>
                <c:pt idx="1381">
                  <c:v>2094.35</c:v>
                </c:pt>
                <c:pt idx="1382">
                  <c:v>1970.45</c:v>
                </c:pt>
                <c:pt idx="1383">
                  <c:v>1915.19</c:v>
                </c:pt>
                <c:pt idx="1384">
                  <c:v>1936.76</c:v>
                </c:pt>
                <c:pt idx="1385">
                  <c:v>1812.96</c:v>
                </c:pt>
                <c:pt idx="1386">
                  <c:v>1894.87</c:v>
                </c:pt>
                <c:pt idx="1387">
                  <c:v>2012.39</c:v>
                </c:pt>
                <c:pt idx="1388">
                  <c:v>1937.99</c:v>
                </c:pt>
                <c:pt idx="1389">
                  <c:v>1866.36</c:v>
                </c:pt>
                <c:pt idx="1390">
                  <c:v>1948.2</c:v>
                </c:pt>
                <c:pt idx="1391">
                  <c:v>1986.17</c:v>
                </c:pt>
                <c:pt idx="1392">
                  <c:v>1939.22</c:v>
                </c:pt>
                <c:pt idx="1393">
                  <c:v>1840.25</c:v>
                </c:pt>
                <c:pt idx="1394">
                  <c:v>2004.17</c:v>
                </c:pt>
                <c:pt idx="1395">
                  <c:v>1946.29</c:v>
                </c:pt>
                <c:pt idx="1396">
                  <c:v>1904.86</c:v>
                </c:pt>
                <c:pt idx="1397">
                  <c:v>1890.81</c:v>
                </c:pt>
                <c:pt idx="1398">
                  <c:v>1909.59</c:v>
                </c:pt>
                <c:pt idx="1399">
                  <c:v>1870.92</c:v>
                </c:pt>
                <c:pt idx="1400">
                  <c:v>1837.74</c:v>
                </c:pt>
                <c:pt idx="1401">
                  <c:v>1861.99</c:v>
                </c:pt>
                <c:pt idx="1402">
                  <c:v>1856.16</c:v>
                </c:pt>
                <c:pt idx="1403">
                  <c:v>1997.92</c:v>
                </c:pt>
                <c:pt idx="1404">
                  <c:v>1885.49</c:v>
                </c:pt>
                <c:pt idx="1405">
                  <c:v>1920.64</c:v>
                </c:pt>
                <c:pt idx="1406">
                  <c:v>1961.24</c:v>
                </c:pt>
                <c:pt idx="1407">
                  <c:v>1979.97</c:v>
                </c:pt>
                <c:pt idx="1408">
                  <c:v>1903.13</c:v>
                </c:pt>
                <c:pt idx="1409">
                  <c:v>1889.11</c:v>
                </c:pt>
                <c:pt idx="1410">
                  <c:v>2033.4</c:v>
                </c:pt>
                <c:pt idx="1411">
                  <c:v>1951.14</c:v>
                </c:pt>
                <c:pt idx="1412">
                  <c:v>1920.74</c:v>
                </c:pt>
                <c:pt idx="1413">
                  <c:v>1950.37</c:v>
                </c:pt>
                <c:pt idx="1414">
                  <c:v>1846.36</c:v>
                </c:pt>
                <c:pt idx="1415">
                  <c:v>1952.34</c:v>
                </c:pt>
                <c:pt idx="1416">
                  <c:v>1840.18</c:v>
                </c:pt>
                <c:pt idx="1417">
                  <c:v>1872.53</c:v>
                </c:pt>
                <c:pt idx="1418">
                  <c:v>1986.62</c:v>
                </c:pt>
                <c:pt idx="1419">
                  <c:v>1888.14</c:v>
                </c:pt>
                <c:pt idx="1420">
                  <c:v>1844.19</c:v>
                </c:pt>
                <c:pt idx="1421">
                  <c:v>1996.35</c:v>
                </c:pt>
                <c:pt idx="1422">
                  <c:v>1927.88</c:v>
                </c:pt>
                <c:pt idx="1423">
                  <c:v>1892.11</c:v>
                </c:pt>
                <c:pt idx="1424">
                  <c:v>1924.41</c:v>
                </c:pt>
                <c:pt idx="1425">
                  <c:v>1894.09</c:v>
                </c:pt>
                <c:pt idx="1426">
                  <c:v>1901.89</c:v>
                </c:pt>
                <c:pt idx="1427">
                  <c:v>1920.56</c:v>
                </c:pt>
                <c:pt idx="1428">
                  <c:v>1822.27</c:v>
                </c:pt>
                <c:pt idx="1429">
                  <c:v>1840.95</c:v>
                </c:pt>
                <c:pt idx="1430">
                  <c:v>1900.4</c:v>
                </c:pt>
                <c:pt idx="1431">
                  <c:v>1913.62</c:v>
                </c:pt>
                <c:pt idx="1432">
                  <c:v>1872.48</c:v>
                </c:pt>
                <c:pt idx="1433">
                  <c:v>1842.22</c:v>
                </c:pt>
                <c:pt idx="1434">
                  <c:v>1928.79</c:v>
                </c:pt>
                <c:pt idx="1435">
                  <c:v>1944.71</c:v>
                </c:pt>
                <c:pt idx="1436">
                  <c:v>1890.02</c:v>
                </c:pt>
                <c:pt idx="1437">
                  <c:v>1854.35</c:v>
                </c:pt>
                <c:pt idx="1438">
                  <c:v>1970.71</c:v>
                </c:pt>
                <c:pt idx="1439">
                  <c:v>1962.19</c:v>
                </c:pt>
                <c:pt idx="1440">
                  <c:v>1921.1</c:v>
                </c:pt>
                <c:pt idx="1441">
                  <c:v>1866.47</c:v>
                </c:pt>
                <c:pt idx="1442">
                  <c:v>1955.61</c:v>
                </c:pt>
                <c:pt idx="1443">
                  <c:v>1884.72</c:v>
                </c:pt>
                <c:pt idx="1444">
                  <c:v>1992.8</c:v>
                </c:pt>
                <c:pt idx="1445">
                  <c:v>1949.04</c:v>
                </c:pt>
                <c:pt idx="1446">
                  <c:v>2005.57</c:v>
                </c:pt>
                <c:pt idx="1447">
                  <c:v>1810.08</c:v>
                </c:pt>
                <c:pt idx="1448">
                  <c:v>1809.72</c:v>
                </c:pt>
                <c:pt idx="1449">
                  <c:v>1868.96</c:v>
                </c:pt>
                <c:pt idx="1450">
                  <c:v>2004</c:v>
                </c:pt>
                <c:pt idx="1451">
                  <c:v>1922.38</c:v>
                </c:pt>
                <c:pt idx="1452">
                  <c:v>1854.33</c:v>
                </c:pt>
                <c:pt idx="1453">
                  <c:v>1932.45</c:v>
                </c:pt>
                <c:pt idx="1454">
                  <c:v>2018.66</c:v>
                </c:pt>
                <c:pt idx="1455">
                  <c:v>1969.57</c:v>
                </c:pt>
                <c:pt idx="1456">
                  <c:v>1888.04</c:v>
                </c:pt>
                <c:pt idx="1457">
                  <c:v>1925.53</c:v>
                </c:pt>
                <c:pt idx="1458">
                  <c:v>1873.78</c:v>
                </c:pt>
                <c:pt idx="1459">
                  <c:v>1940.99</c:v>
                </c:pt>
                <c:pt idx="1460">
                  <c:v>1886.55</c:v>
                </c:pt>
                <c:pt idx="1461">
                  <c:v>1880.78</c:v>
                </c:pt>
                <c:pt idx="1462">
                  <c:v>1893.92</c:v>
                </c:pt>
                <c:pt idx="1463">
                  <c:v>1982.69</c:v>
                </c:pt>
                <c:pt idx="1464">
                  <c:v>1868.87</c:v>
                </c:pt>
                <c:pt idx="1465">
                  <c:v>1811.8</c:v>
                </c:pt>
                <c:pt idx="1466">
                  <c:v>1876.24</c:v>
                </c:pt>
                <c:pt idx="1467">
                  <c:v>1956.84</c:v>
                </c:pt>
                <c:pt idx="1468">
                  <c:v>1910.58</c:v>
                </c:pt>
                <c:pt idx="1469">
                  <c:v>1923.7</c:v>
                </c:pt>
                <c:pt idx="1470">
                  <c:v>1853.18</c:v>
                </c:pt>
                <c:pt idx="1471">
                  <c:v>1815.06</c:v>
                </c:pt>
                <c:pt idx="1472">
                  <c:v>1938.74</c:v>
                </c:pt>
                <c:pt idx="1473">
                  <c:v>1978.8</c:v>
                </c:pt>
                <c:pt idx="1474">
                  <c:v>1999.97</c:v>
                </c:pt>
                <c:pt idx="1475">
                  <c:v>1907.96</c:v>
                </c:pt>
                <c:pt idx="1476">
                  <c:v>1918.36</c:v>
                </c:pt>
                <c:pt idx="1477">
                  <c:v>1882.96</c:v>
                </c:pt>
                <c:pt idx="1478">
                  <c:v>1936.46</c:v>
                </c:pt>
                <c:pt idx="1479">
                  <c:v>1917.23</c:v>
                </c:pt>
                <c:pt idx="1480">
                  <c:v>1895.31</c:v>
                </c:pt>
                <c:pt idx="1481">
                  <c:v>2032.22</c:v>
                </c:pt>
                <c:pt idx="1482">
                  <c:v>1926.86</c:v>
                </c:pt>
                <c:pt idx="1483">
                  <c:v>1886.13</c:v>
                </c:pt>
                <c:pt idx="1484">
                  <c:v>2020.26</c:v>
                </c:pt>
                <c:pt idx="1485">
                  <c:v>1933.8</c:v>
                </c:pt>
                <c:pt idx="1486">
                  <c:v>1917.28</c:v>
                </c:pt>
                <c:pt idx="1487">
                  <c:v>1903.46</c:v>
                </c:pt>
                <c:pt idx="1488">
                  <c:v>1911.15</c:v>
                </c:pt>
                <c:pt idx="1489">
                  <c:v>1867.78</c:v>
                </c:pt>
                <c:pt idx="1490">
                  <c:v>1931.9</c:v>
                </c:pt>
                <c:pt idx="1491">
                  <c:v>1931.52</c:v>
                </c:pt>
                <c:pt idx="1492">
                  <c:v>1923.08</c:v>
                </c:pt>
                <c:pt idx="1493">
                  <c:v>1962.98</c:v>
                </c:pt>
                <c:pt idx="1494">
                  <c:v>1916.95</c:v>
                </c:pt>
                <c:pt idx="1495">
                  <c:v>1921.95</c:v>
                </c:pt>
                <c:pt idx="1496">
                  <c:v>1932.3</c:v>
                </c:pt>
                <c:pt idx="1497">
                  <c:v>1856.79</c:v>
                </c:pt>
                <c:pt idx="1498">
                  <c:v>1875.21</c:v>
                </c:pt>
                <c:pt idx="1499">
                  <c:v>1925.8</c:v>
                </c:pt>
                <c:pt idx="1500">
                  <c:v>1973.69</c:v>
                </c:pt>
                <c:pt idx="1501">
                  <c:v>2021.56</c:v>
                </c:pt>
                <c:pt idx="1502">
                  <c:v>1943.43</c:v>
                </c:pt>
                <c:pt idx="1503">
                  <c:v>1876.04</c:v>
                </c:pt>
                <c:pt idx="1504">
                  <c:v>1996.25</c:v>
                </c:pt>
                <c:pt idx="1505">
                  <c:v>1894.06</c:v>
                </c:pt>
                <c:pt idx="1506">
                  <c:v>1829.4</c:v>
                </c:pt>
                <c:pt idx="1507">
                  <c:v>1882.6</c:v>
                </c:pt>
                <c:pt idx="1508">
                  <c:v>1922.39</c:v>
                </c:pt>
                <c:pt idx="1509">
                  <c:v>1879.18</c:v>
                </c:pt>
                <c:pt idx="1510">
                  <c:v>1889.52</c:v>
                </c:pt>
                <c:pt idx="1511">
                  <c:v>1974.77</c:v>
                </c:pt>
                <c:pt idx="1512">
                  <c:v>2025.21</c:v>
                </c:pt>
                <c:pt idx="1513">
                  <c:v>1925.85</c:v>
                </c:pt>
                <c:pt idx="1514">
                  <c:v>1896.05</c:v>
                </c:pt>
                <c:pt idx="1515">
                  <c:v>1943.81</c:v>
                </c:pt>
                <c:pt idx="1516">
                  <c:v>1865.9</c:v>
                </c:pt>
                <c:pt idx="1517">
                  <c:v>1870.88</c:v>
                </c:pt>
                <c:pt idx="1518">
                  <c:v>1926.63</c:v>
                </c:pt>
                <c:pt idx="1519">
                  <c:v>1912.89</c:v>
                </c:pt>
                <c:pt idx="1520">
                  <c:v>1899.15</c:v>
                </c:pt>
                <c:pt idx="1521">
                  <c:v>1789.29</c:v>
                </c:pt>
                <c:pt idx="1522">
                  <c:v>1818.31</c:v>
                </c:pt>
                <c:pt idx="1523">
                  <c:v>1876.68</c:v>
                </c:pt>
                <c:pt idx="1524">
                  <c:v>1833.6</c:v>
                </c:pt>
                <c:pt idx="1525">
                  <c:v>1918.63</c:v>
                </c:pt>
                <c:pt idx="1526">
                  <c:v>1880.9</c:v>
                </c:pt>
                <c:pt idx="1527">
                  <c:v>1936.55</c:v>
                </c:pt>
                <c:pt idx="1528">
                  <c:v>1824.16</c:v>
                </c:pt>
                <c:pt idx="1529">
                  <c:v>2015.78</c:v>
                </c:pt>
                <c:pt idx="1530">
                  <c:v>1956.73</c:v>
                </c:pt>
                <c:pt idx="1531">
                  <c:v>1919.03</c:v>
                </c:pt>
                <c:pt idx="1532">
                  <c:v>1961.29</c:v>
                </c:pt>
                <c:pt idx="1533">
                  <c:v>1838.34</c:v>
                </c:pt>
                <c:pt idx="1534">
                  <c:v>1912.57</c:v>
                </c:pt>
                <c:pt idx="1535">
                  <c:v>1928.17</c:v>
                </c:pt>
                <c:pt idx="1536">
                  <c:v>1973.05</c:v>
                </c:pt>
                <c:pt idx="1537">
                  <c:v>1898.12</c:v>
                </c:pt>
                <c:pt idx="1538">
                  <c:v>1868.47</c:v>
                </c:pt>
                <c:pt idx="1539">
                  <c:v>1923.99</c:v>
                </c:pt>
                <c:pt idx="1540">
                  <c:v>1817.18</c:v>
                </c:pt>
                <c:pt idx="1541">
                  <c:v>1904.61</c:v>
                </c:pt>
                <c:pt idx="1542">
                  <c:v>1885.61</c:v>
                </c:pt>
                <c:pt idx="1543">
                  <c:v>1832.06</c:v>
                </c:pt>
                <c:pt idx="1544">
                  <c:v>1839.68</c:v>
                </c:pt>
                <c:pt idx="1545">
                  <c:v>1958.92</c:v>
                </c:pt>
                <c:pt idx="1546">
                  <c:v>1929.3</c:v>
                </c:pt>
                <c:pt idx="1547">
                  <c:v>1857.19</c:v>
                </c:pt>
                <c:pt idx="1548">
                  <c:v>1840.88</c:v>
                </c:pt>
                <c:pt idx="1549">
                  <c:v>1864.42</c:v>
                </c:pt>
                <c:pt idx="1550">
                  <c:v>1917.16</c:v>
                </c:pt>
                <c:pt idx="1551">
                  <c:v>1900.85</c:v>
                </c:pt>
                <c:pt idx="1552">
                  <c:v>1905.78</c:v>
                </c:pt>
                <c:pt idx="1553">
                  <c:v>1926.64</c:v>
                </c:pt>
                <c:pt idx="1554">
                  <c:v>1920.95</c:v>
                </c:pt>
                <c:pt idx="1555">
                  <c:v>1870.17</c:v>
                </c:pt>
                <c:pt idx="1556">
                  <c:v>2013.02</c:v>
                </c:pt>
                <c:pt idx="1557">
                  <c:v>1893.3</c:v>
                </c:pt>
                <c:pt idx="1558">
                  <c:v>1964.5</c:v>
                </c:pt>
                <c:pt idx="1559">
                  <c:v>1953.51</c:v>
                </c:pt>
                <c:pt idx="1560">
                  <c:v>1857.72</c:v>
                </c:pt>
                <c:pt idx="1561">
                  <c:v>1955.39</c:v>
                </c:pt>
                <c:pt idx="1562">
                  <c:v>1891.43</c:v>
                </c:pt>
                <c:pt idx="1563">
                  <c:v>1981.1</c:v>
                </c:pt>
                <c:pt idx="1564">
                  <c:v>1935.69</c:v>
                </c:pt>
                <c:pt idx="1565">
                  <c:v>1959.14</c:v>
                </c:pt>
                <c:pt idx="1566">
                  <c:v>1879.34</c:v>
                </c:pt>
                <c:pt idx="1567">
                  <c:v>1897.5</c:v>
                </c:pt>
                <c:pt idx="1568">
                  <c:v>1942.1</c:v>
                </c:pt>
                <c:pt idx="1569">
                  <c:v>1928.49</c:v>
                </c:pt>
                <c:pt idx="1570">
                  <c:v>1906.95</c:v>
                </c:pt>
                <c:pt idx="1571">
                  <c:v>1888.06</c:v>
                </c:pt>
                <c:pt idx="1572">
                  <c:v>1906.2</c:v>
                </c:pt>
                <c:pt idx="1573">
                  <c:v>1934.9</c:v>
                </c:pt>
                <c:pt idx="1574">
                  <c:v>1979.44</c:v>
                </c:pt>
                <c:pt idx="1575">
                  <c:v>1973.76</c:v>
                </c:pt>
                <c:pt idx="1576">
                  <c:v>1944.32</c:v>
                </c:pt>
                <c:pt idx="1577">
                  <c:v>1949.21</c:v>
                </c:pt>
                <c:pt idx="1578">
                  <c:v>1943.55</c:v>
                </c:pt>
                <c:pt idx="1579">
                  <c:v>1908.84</c:v>
                </c:pt>
                <c:pt idx="1580">
                  <c:v>1921.66</c:v>
                </c:pt>
                <c:pt idx="1581">
                  <c:v>1947.67</c:v>
                </c:pt>
                <c:pt idx="1582">
                  <c:v>1936.73</c:v>
                </c:pt>
                <c:pt idx="1583">
                  <c:v>1936.35</c:v>
                </c:pt>
                <c:pt idx="1584">
                  <c:v>1912.23</c:v>
                </c:pt>
                <c:pt idx="1585">
                  <c:v>1985.68</c:v>
                </c:pt>
                <c:pt idx="1586">
                  <c:v>1998.47</c:v>
                </c:pt>
                <c:pt idx="1587">
                  <c:v>1908.45</c:v>
                </c:pt>
                <c:pt idx="1588">
                  <c:v>1923.89</c:v>
                </c:pt>
                <c:pt idx="1589">
                  <c:v>1984.11</c:v>
                </c:pt>
                <c:pt idx="1590">
                  <c:v>1917.86</c:v>
                </c:pt>
                <c:pt idx="1591">
                  <c:v>1827.93</c:v>
                </c:pt>
                <c:pt idx="1592">
                  <c:v>1943.43</c:v>
                </c:pt>
                <c:pt idx="1593">
                  <c:v>1893.02</c:v>
                </c:pt>
                <c:pt idx="1594">
                  <c:v>1963.72</c:v>
                </c:pt>
                <c:pt idx="1595">
                  <c:v>1929.12</c:v>
                </c:pt>
                <c:pt idx="1596">
                  <c:v>1865.59</c:v>
                </c:pt>
                <c:pt idx="1597">
                  <c:v>1836.28</c:v>
                </c:pt>
                <c:pt idx="1598">
                  <c:v>1862.22</c:v>
                </c:pt>
                <c:pt idx="1599">
                  <c:v>1877.63</c:v>
                </c:pt>
                <c:pt idx="1600">
                  <c:v>1866.74</c:v>
                </c:pt>
                <c:pt idx="1601">
                  <c:v>1929.46</c:v>
                </c:pt>
                <c:pt idx="1602">
                  <c:v>1900.16</c:v>
                </c:pt>
                <c:pt idx="1603">
                  <c:v>1902.41</c:v>
                </c:pt>
                <c:pt idx="1604">
                  <c:v>1928.31</c:v>
                </c:pt>
                <c:pt idx="1605">
                  <c:v>1917.42</c:v>
                </c:pt>
                <c:pt idx="1606">
                  <c:v>1914.41</c:v>
                </c:pt>
                <c:pt idx="1607">
                  <c:v>1906.16</c:v>
                </c:pt>
                <c:pt idx="1608">
                  <c:v>1869.03</c:v>
                </c:pt>
                <c:pt idx="1609">
                  <c:v>2002.51</c:v>
                </c:pt>
                <c:pt idx="1610">
                  <c:v>1960.13</c:v>
                </c:pt>
                <c:pt idx="1611">
                  <c:v>1949.25</c:v>
                </c:pt>
                <c:pt idx="1612">
                  <c:v>1922.63</c:v>
                </c:pt>
                <c:pt idx="1613">
                  <c:v>1974.7</c:v>
                </c:pt>
                <c:pt idx="1614">
                  <c:v>1958.57</c:v>
                </c:pt>
                <c:pt idx="1615">
                  <c:v>1892.65</c:v>
                </c:pt>
                <c:pt idx="1616">
                  <c:v>1852.96</c:v>
                </c:pt>
                <c:pt idx="1617">
                  <c:v>1970.51</c:v>
                </c:pt>
                <c:pt idx="1618">
                  <c:v>1873.18</c:v>
                </c:pt>
                <c:pt idx="1619">
                  <c:v>1925.2</c:v>
                </c:pt>
                <c:pt idx="1620">
                  <c:v>1961.48</c:v>
                </c:pt>
                <c:pt idx="1621">
                  <c:v>2021.31</c:v>
                </c:pt>
                <c:pt idx="1622">
                  <c:v>1819.34</c:v>
                </c:pt>
                <c:pt idx="1623">
                  <c:v>1845.15</c:v>
                </c:pt>
                <c:pt idx="1624">
                  <c:v>1891.89</c:v>
                </c:pt>
                <c:pt idx="1625">
                  <c:v>1828.72</c:v>
                </c:pt>
                <c:pt idx="1626">
                  <c:v>1977.45</c:v>
                </c:pt>
                <c:pt idx="1627">
                  <c:v>1893.38</c:v>
                </c:pt>
                <c:pt idx="1628">
                  <c:v>1874.7</c:v>
                </c:pt>
                <c:pt idx="1629">
                  <c:v>1895.24</c:v>
                </c:pt>
                <c:pt idx="1630">
                  <c:v>1949.75</c:v>
                </c:pt>
                <c:pt idx="1631">
                  <c:v>1985.94</c:v>
                </c:pt>
                <c:pt idx="1632">
                  <c:v>1883.66</c:v>
                </c:pt>
                <c:pt idx="1633">
                  <c:v>1917.24</c:v>
                </c:pt>
                <c:pt idx="1634">
                  <c:v>1895.97</c:v>
                </c:pt>
                <c:pt idx="1635">
                  <c:v>1877.31</c:v>
                </c:pt>
                <c:pt idx="1636">
                  <c:v>1978.75</c:v>
                </c:pt>
                <c:pt idx="1637">
                  <c:v>1837.42</c:v>
                </c:pt>
                <c:pt idx="1638">
                  <c:v>1873.59</c:v>
                </c:pt>
                <c:pt idx="1639">
                  <c:v>1852.34</c:v>
                </c:pt>
                <c:pt idx="1640">
                  <c:v>1935.44</c:v>
                </c:pt>
                <c:pt idx="1641">
                  <c:v>1903.76</c:v>
                </c:pt>
                <c:pt idx="1642">
                  <c:v>1812.13</c:v>
                </c:pt>
                <c:pt idx="1643">
                  <c:v>1916.04</c:v>
                </c:pt>
                <c:pt idx="1644">
                  <c:v>1959.97</c:v>
                </c:pt>
                <c:pt idx="1645">
                  <c:v>1959.58</c:v>
                </c:pt>
                <c:pt idx="1646">
                  <c:v>1844.56</c:v>
                </c:pt>
                <c:pt idx="1647">
                  <c:v>1898.89</c:v>
                </c:pt>
                <c:pt idx="1648">
                  <c:v>1937.58</c:v>
                </c:pt>
                <c:pt idx="1649">
                  <c:v>1955.42</c:v>
                </c:pt>
                <c:pt idx="1650">
                  <c:v>1900.36</c:v>
                </c:pt>
                <c:pt idx="1651">
                  <c:v>1941.63</c:v>
                </c:pt>
                <c:pt idx="1652">
                  <c:v>1972.47</c:v>
                </c:pt>
                <c:pt idx="1653">
                  <c:v>2034.51</c:v>
                </c:pt>
                <c:pt idx="1654">
                  <c:v>1818.21</c:v>
                </c:pt>
                <c:pt idx="1655">
                  <c:v>1882.87</c:v>
                </c:pt>
                <c:pt idx="1656">
                  <c:v>1877.29</c:v>
                </c:pt>
                <c:pt idx="1657">
                  <c:v>1905.51</c:v>
                </c:pt>
                <c:pt idx="1658">
                  <c:v>1892.14</c:v>
                </c:pt>
                <c:pt idx="1659">
                  <c:v>1909.95</c:v>
                </c:pt>
                <c:pt idx="1660">
                  <c:v>1922.56</c:v>
                </c:pt>
                <c:pt idx="1661">
                  <c:v>1888.41</c:v>
                </c:pt>
                <c:pt idx="1662">
                  <c:v>1807.53</c:v>
                </c:pt>
                <c:pt idx="1663">
                  <c:v>1814.96</c:v>
                </c:pt>
                <c:pt idx="1664">
                  <c:v>1921.03</c:v>
                </c:pt>
                <c:pt idx="1665">
                  <c:v>1881.72</c:v>
                </c:pt>
                <c:pt idx="1666">
                  <c:v>1909.89</c:v>
                </c:pt>
                <c:pt idx="1667">
                  <c:v>1899.13</c:v>
                </c:pt>
                <c:pt idx="1668">
                  <c:v>1867.62</c:v>
                </c:pt>
                <c:pt idx="1669">
                  <c:v>1934.68</c:v>
                </c:pt>
                <c:pt idx="1670">
                  <c:v>1970.59</c:v>
                </c:pt>
                <c:pt idx="1671">
                  <c:v>1957.24</c:v>
                </c:pt>
                <c:pt idx="1672">
                  <c:v>1943.89</c:v>
                </c:pt>
                <c:pt idx="1673">
                  <c:v>1896.86</c:v>
                </c:pt>
                <c:pt idx="1674">
                  <c:v>1924.98</c:v>
                </c:pt>
                <c:pt idx="1675">
                  <c:v>1914.24</c:v>
                </c:pt>
                <c:pt idx="1676">
                  <c:v>1828.39</c:v>
                </c:pt>
                <c:pt idx="1677">
                  <c:v>1941.95</c:v>
                </c:pt>
                <c:pt idx="1678">
                  <c:v>1936.39</c:v>
                </c:pt>
                <c:pt idx="1679">
                  <c:v>1956.71</c:v>
                </c:pt>
                <c:pt idx="1680">
                  <c:v>1966.67</c:v>
                </c:pt>
                <c:pt idx="1681">
                  <c:v>1880.9</c:v>
                </c:pt>
                <c:pt idx="1682">
                  <c:v>1846.9</c:v>
                </c:pt>
                <c:pt idx="1683">
                  <c:v>1983.6</c:v>
                </c:pt>
                <c:pt idx="1684">
                  <c:v>1812.55</c:v>
                </c:pt>
                <c:pt idx="1685">
                  <c:v>2008.66</c:v>
                </c:pt>
                <c:pt idx="1686">
                  <c:v>1964.32</c:v>
                </c:pt>
                <c:pt idx="1687">
                  <c:v>1935.5</c:v>
                </c:pt>
                <c:pt idx="1688">
                  <c:v>1989.37</c:v>
                </c:pt>
                <c:pt idx="1689">
                  <c:v>1914.07</c:v>
                </c:pt>
                <c:pt idx="1690">
                  <c:v>1908.52</c:v>
                </c:pt>
                <c:pt idx="1691">
                  <c:v>1866.82</c:v>
                </c:pt>
                <c:pt idx="1692">
                  <c:v>1987.78</c:v>
                </c:pt>
                <c:pt idx="1693">
                  <c:v>2002.87</c:v>
                </c:pt>
                <c:pt idx="1694">
                  <c:v>1925.06</c:v>
                </c:pt>
                <c:pt idx="1695">
                  <c:v>1940.15</c:v>
                </c:pt>
                <c:pt idx="1696">
                  <c:v>1859.8</c:v>
                </c:pt>
                <c:pt idx="1697">
                  <c:v>1996.12</c:v>
                </c:pt>
                <c:pt idx="1698">
                  <c:v>1938.99</c:v>
                </c:pt>
                <c:pt idx="1699">
                  <c:v>1866.42</c:v>
                </c:pt>
                <c:pt idx="1700">
                  <c:v>1889.25</c:v>
                </c:pt>
                <c:pt idx="1701">
                  <c:v>1912.06</c:v>
                </c:pt>
                <c:pt idx="1702">
                  <c:v>1927.14</c:v>
                </c:pt>
                <c:pt idx="1703">
                  <c:v>1929.33</c:v>
                </c:pt>
                <c:pt idx="1704">
                  <c:v>1977.88</c:v>
                </c:pt>
                <c:pt idx="1705">
                  <c:v>2010.95</c:v>
                </c:pt>
                <c:pt idx="1706">
                  <c:v>1874.11</c:v>
                </c:pt>
                <c:pt idx="1707">
                  <c:v>1891.76</c:v>
                </c:pt>
                <c:pt idx="1708">
                  <c:v>1945.42</c:v>
                </c:pt>
                <c:pt idx="1709">
                  <c:v>1893.57</c:v>
                </c:pt>
                <c:pt idx="1710">
                  <c:v>1944.64</c:v>
                </c:pt>
                <c:pt idx="1711">
                  <c:v>1962.25</c:v>
                </c:pt>
                <c:pt idx="1712">
                  <c:v>1990.15</c:v>
                </c:pt>
                <c:pt idx="1713">
                  <c:v>1943.47</c:v>
                </c:pt>
                <c:pt idx="1714">
                  <c:v>1981.64</c:v>
                </c:pt>
                <c:pt idx="1715">
                  <c:v>1911.86</c:v>
                </c:pt>
                <c:pt idx="1716">
                  <c:v>1950.02</c:v>
                </c:pt>
                <c:pt idx="1717">
                  <c:v>1977.88</c:v>
                </c:pt>
                <c:pt idx="1718">
                  <c:v>1956.94</c:v>
                </c:pt>
                <c:pt idx="1719">
                  <c:v>1974.52</c:v>
                </c:pt>
                <c:pt idx="1720">
                  <c:v>1994.67</c:v>
                </c:pt>
                <c:pt idx="1721">
                  <c:v>1930.1</c:v>
                </c:pt>
                <c:pt idx="1722">
                  <c:v>1950.24</c:v>
                </c:pt>
                <c:pt idx="1723">
                  <c:v>1949.85</c:v>
                </c:pt>
                <c:pt idx="1724">
                  <c:v>1918.68</c:v>
                </c:pt>
                <c:pt idx="1725">
                  <c:v>1887.52</c:v>
                </c:pt>
                <c:pt idx="1726">
                  <c:v>2043.55</c:v>
                </c:pt>
                <c:pt idx="1727">
                  <c:v>1966.24</c:v>
                </c:pt>
                <c:pt idx="1728">
                  <c:v>1955.59</c:v>
                </c:pt>
                <c:pt idx="1729">
                  <c:v>1980.83</c:v>
                </c:pt>
                <c:pt idx="1730">
                  <c:v>1967.62</c:v>
                </c:pt>
                <c:pt idx="1731">
                  <c:v>2074.81</c:v>
                </c:pt>
                <c:pt idx="1732">
                  <c:v>2023.18</c:v>
                </c:pt>
                <c:pt idx="1733">
                  <c:v>2004.85</c:v>
                </c:pt>
                <c:pt idx="1734">
                  <c:v>1973.73</c:v>
                </c:pt>
                <c:pt idx="1735">
                  <c:v>1886.31</c:v>
                </c:pt>
                <c:pt idx="1736">
                  <c:v>2001.08</c:v>
                </c:pt>
                <c:pt idx="1737">
                  <c:v>2067.1999999999998</c:v>
                </c:pt>
                <c:pt idx="1738">
                  <c:v>1979.82</c:v>
                </c:pt>
                <c:pt idx="1739">
                  <c:v>2033.13</c:v>
                </c:pt>
                <c:pt idx="1740">
                  <c:v>1958.57</c:v>
                </c:pt>
                <c:pt idx="1741">
                  <c:v>2062.9899999999998</c:v>
                </c:pt>
                <c:pt idx="1742">
                  <c:v>1998.68</c:v>
                </c:pt>
                <c:pt idx="1743">
                  <c:v>1998.28</c:v>
                </c:pt>
                <c:pt idx="1744">
                  <c:v>1982.55</c:v>
                </c:pt>
                <c:pt idx="1745">
                  <c:v>2074.11</c:v>
                </c:pt>
                <c:pt idx="1746">
                  <c:v>2002.19</c:v>
                </c:pt>
                <c:pt idx="1747">
                  <c:v>2083.4899999999998</c:v>
                </c:pt>
                <c:pt idx="1748">
                  <c:v>2062.65</c:v>
                </c:pt>
                <c:pt idx="1749">
                  <c:v>2159.23</c:v>
                </c:pt>
                <c:pt idx="1750">
                  <c:v>2123.0700000000002</c:v>
                </c:pt>
                <c:pt idx="1751">
                  <c:v>2079.27</c:v>
                </c:pt>
                <c:pt idx="1752">
                  <c:v>2140.0700000000002</c:v>
                </c:pt>
                <c:pt idx="1753">
                  <c:v>2167.6999999999998</c:v>
                </c:pt>
                <c:pt idx="1754">
                  <c:v>2205.5100000000002</c:v>
                </c:pt>
                <c:pt idx="1755">
                  <c:v>2194.87</c:v>
                </c:pt>
                <c:pt idx="1756">
                  <c:v>2235.21</c:v>
                </c:pt>
                <c:pt idx="1757">
                  <c:v>2204.1799999999998</c:v>
                </c:pt>
                <c:pt idx="1758">
                  <c:v>2422.84</c:v>
                </c:pt>
                <c:pt idx="1759">
                  <c:v>2391.79</c:v>
                </c:pt>
                <c:pt idx="1760">
                  <c:v>2426.96</c:v>
                </c:pt>
                <c:pt idx="1761">
                  <c:v>2551.23</c:v>
                </c:pt>
                <c:pt idx="1762">
                  <c:v>2614.36</c:v>
                </c:pt>
                <c:pt idx="1763">
                  <c:v>2677.47</c:v>
                </c:pt>
                <c:pt idx="1764">
                  <c:v>2738</c:v>
                </c:pt>
                <c:pt idx="1765">
                  <c:v>2892.64</c:v>
                </c:pt>
                <c:pt idx="1766">
                  <c:v>2955.65</c:v>
                </c:pt>
                <c:pt idx="1767">
                  <c:v>3064.41</c:v>
                </c:pt>
                <c:pt idx="1768">
                  <c:v>3188.38</c:v>
                </c:pt>
                <c:pt idx="1769">
                  <c:v>3350.43</c:v>
                </c:pt>
                <c:pt idx="1770">
                  <c:v>3433.63</c:v>
                </c:pt>
                <c:pt idx="1771">
                  <c:v>3547.29</c:v>
                </c:pt>
                <c:pt idx="1772">
                  <c:v>3676.14</c:v>
                </c:pt>
                <c:pt idx="1773">
                  <c:v>3843.05</c:v>
                </c:pt>
                <c:pt idx="1774">
                  <c:v>3761.01</c:v>
                </c:pt>
                <c:pt idx="1775">
                  <c:v>3907.52</c:v>
                </c:pt>
                <c:pt idx="1776">
                  <c:v>3828.04</c:v>
                </c:pt>
                <c:pt idx="1777">
                  <c:v>3784.12</c:v>
                </c:pt>
                <c:pt idx="1778">
                  <c:v>3912.78</c:v>
                </c:pt>
                <c:pt idx="1779">
                  <c:v>3891.69</c:v>
                </c:pt>
                <c:pt idx="1780">
                  <c:v>3802.14</c:v>
                </c:pt>
                <c:pt idx="1781">
                  <c:v>3857.16</c:v>
                </c:pt>
                <c:pt idx="1782">
                  <c:v>3782.86</c:v>
                </c:pt>
                <c:pt idx="1783">
                  <c:v>3685.77</c:v>
                </c:pt>
                <c:pt idx="1784">
                  <c:v>3796.55</c:v>
                </c:pt>
                <c:pt idx="1785">
                  <c:v>3643.75</c:v>
                </c:pt>
                <c:pt idx="1786">
                  <c:v>3658.22</c:v>
                </c:pt>
                <c:pt idx="1787">
                  <c:v>3563.77</c:v>
                </c:pt>
                <c:pt idx="1788">
                  <c:v>3598.5</c:v>
                </c:pt>
                <c:pt idx="1789">
                  <c:v>3537.02</c:v>
                </c:pt>
                <c:pt idx="1790">
                  <c:v>3495.8</c:v>
                </c:pt>
                <c:pt idx="1791">
                  <c:v>3457.14</c:v>
                </c:pt>
                <c:pt idx="1792">
                  <c:v>3448.85</c:v>
                </c:pt>
                <c:pt idx="1793">
                  <c:v>3445.63</c:v>
                </c:pt>
                <c:pt idx="1794">
                  <c:v>3326.06</c:v>
                </c:pt>
                <c:pt idx="1795">
                  <c:v>3226.76</c:v>
                </c:pt>
                <c:pt idx="1796">
                  <c:v>3173.02</c:v>
                </c:pt>
                <c:pt idx="1797">
                  <c:v>3157.22</c:v>
                </c:pt>
                <c:pt idx="1798">
                  <c:v>3095.93</c:v>
                </c:pt>
                <c:pt idx="1799">
                  <c:v>2903.27</c:v>
                </c:pt>
                <c:pt idx="1800">
                  <c:v>2960.79</c:v>
                </c:pt>
                <c:pt idx="1801">
                  <c:v>2851.58</c:v>
                </c:pt>
                <c:pt idx="1802">
                  <c:v>2795.46</c:v>
                </c:pt>
                <c:pt idx="1803">
                  <c:v>2762.07</c:v>
                </c:pt>
                <c:pt idx="1804">
                  <c:v>2630.26</c:v>
                </c:pt>
                <c:pt idx="1805">
                  <c:v>2511.11</c:v>
                </c:pt>
                <c:pt idx="1806">
                  <c:v>2606.4899999999998</c:v>
                </c:pt>
                <c:pt idx="1807">
                  <c:v>2537.85</c:v>
                </c:pt>
                <c:pt idx="1808">
                  <c:v>2388.5300000000002</c:v>
                </c:pt>
                <c:pt idx="1809">
                  <c:v>2466.2199999999998</c:v>
                </c:pt>
                <c:pt idx="1810">
                  <c:v>2339.66</c:v>
                </c:pt>
                <c:pt idx="1811">
                  <c:v>2283.7399999999998</c:v>
                </c:pt>
                <c:pt idx="1812">
                  <c:v>2255.56</c:v>
                </c:pt>
                <c:pt idx="1813">
                  <c:v>2197.15</c:v>
                </c:pt>
                <c:pt idx="1814">
                  <c:v>2302.5100000000002</c:v>
                </c:pt>
                <c:pt idx="1815">
                  <c:v>2213.9</c:v>
                </c:pt>
                <c:pt idx="1816">
                  <c:v>2243.67</c:v>
                </c:pt>
                <c:pt idx="1817">
                  <c:v>2223.0700000000002</c:v>
                </c:pt>
                <c:pt idx="1818">
                  <c:v>2134.5300000000002</c:v>
                </c:pt>
                <c:pt idx="1819">
                  <c:v>2204.56</c:v>
                </c:pt>
                <c:pt idx="1820">
                  <c:v>2226.7600000000002</c:v>
                </c:pt>
                <c:pt idx="1821">
                  <c:v>2148.33</c:v>
                </c:pt>
                <c:pt idx="1822">
                  <c:v>2220.84</c:v>
                </c:pt>
                <c:pt idx="1823">
                  <c:v>2149.98</c:v>
                </c:pt>
                <c:pt idx="1824">
                  <c:v>2194.8000000000002</c:v>
                </c:pt>
                <c:pt idx="1825">
                  <c:v>2101.35</c:v>
                </c:pt>
                <c:pt idx="1826">
                  <c:v>2088.37</c:v>
                </c:pt>
                <c:pt idx="1827">
                  <c:v>2000</c:v>
                </c:pt>
                <c:pt idx="1828">
                  <c:v>2072.4499999999998</c:v>
                </c:pt>
                <c:pt idx="1829">
                  <c:v>2122.2600000000002</c:v>
                </c:pt>
                <c:pt idx="1830">
                  <c:v>2071.62</c:v>
                </c:pt>
                <c:pt idx="1831">
                  <c:v>2166.6</c:v>
                </c:pt>
                <c:pt idx="1832">
                  <c:v>2098.39</c:v>
                </c:pt>
                <c:pt idx="1833">
                  <c:v>2072.87</c:v>
                </c:pt>
                <c:pt idx="1834">
                  <c:v>2095.0300000000002</c:v>
                </c:pt>
                <c:pt idx="1835">
                  <c:v>2119.6999999999998</c:v>
                </c:pt>
                <c:pt idx="1836">
                  <c:v>2156.89</c:v>
                </c:pt>
                <c:pt idx="1837">
                  <c:v>2061.17</c:v>
                </c:pt>
                <c:pt idx="1838">
                  <c:v>2148.5</c:v>
                </c:pt>
                <c:pt idx="1839">
                  <c:v>2215.7399999999998</c:v>
                </c:pt>
                <c:pt idx="1840">
                  <c:v>2305.5100000000002</c:v>
                </c:pt>
                <c:pt idx="1841">
                  <c:v>2262.4499999999998</c:v>
                </c:pt>
                <c:pt idx="1842">
                  <c:v>2279.5300000000002</c:v>
                </c:pt>
                <c:pt idx="1843">
                  <c:v>2304.11</c:v>
                </c:pt>
                <c:pt idx="1844">
                  <c:v>2256.0700000000002</c:v>
                </c:pt>
                <c:pt idx="1845">
                  <c:v>2438.37</c:v>
                </c:pt>
                <c:pt idx="1846">
                  <c:v>2520.48</c:v>
                </c:pt>
                <c:pt idx="1847">
                  <c:v>2702.65</c:v>
                </c:pt>
                <c:pt idx="1848">
                  <c:v>2709.61</c:v>
                </c:pt>
                <c:pt idx="1849">
                  <c:v>3059.26</c:v>
                </c:pt>
                <c:pt idx="1850">
                  <c:v>3261.22</c:v>
                </c:pt>
                <c:pt idx="1851">
                  <c:v>3493.1</c:v>
                </c:pt>
                <c:pt idx="1852">
                  <c:v>3917.38</c:v>
                </c:pt>
                <c:pt idx="1853">
                  <c:v>4396.4799999999996</c:v>
                </c:pt>
                <c:pt idx="1854">
                  <c:v>4840.3999999999996</c:v>
                </c:pt>
                <c:pt idx="1855">
                  <c:v>5056.78</c:v>
                </c:pt>
                <c:pt idx="1856">
                  <c:v>5392.97</c:v>
                </c:pt>
                <c:pt idx="1857">
                  <c:v>5339.44</c:v>
                </c:pt>
                <c:pt idx="1858">
                  <c:v>5333.37</c:v>
                </c:pt>
                <c:pt idx="1859">
                  <c:v>4947.84</c:v>
                </c:pt>
                <c:pt idx="1860">
                  <c:v>4582.4399999999996</c:v>
                </c:pt>
                <c:pt idx="1861">
                  <c:v>4289.5600000000004</c:v>
                </c:pt>
                <c:pt idx="1862">
                  <c:v>3834.62</c:v>
                </c:pt>
                <c:pt idx="1863">
                  <c:v>3631.81</c:v>
                </c:pt>
                <c:pt idx="1864">
                  <c:v>3439.04</c:v>
                </c:pt>
                <c:pt idx="1865">
                  <c:v>3159.09</c:v>
                </c:pt>
                <c:pt idx="1866">
                  <c:v>3096.13</c:v>
                </c:pt>
                <c:pt idx="1867">
                  <c:v>2868.7</c:v>
                </c:pt>
                <c:pt idx="1868">
                  <c:v>2631.39</c:v>
                </c:pt>
                <c:pt idx="1869">
                  <c:v>2628.37</c:v>
                </c:pt>
                <c:pt idx="1870">
                  <c:v>2523.2199999999998</c:v>
                </c:pt>
                <c:pt idx="1871">
                  <c:v>2425.59</c:v>
                </c:pt>
                <c:pt idx="1872">
                  <c:v>2377.79</c:v>
                </c:pt>
                <c:pt idx="1873">
                  <c:v>2369.84</c:v>
                </c:pt>
                <c:pt idx="1874">
                  <c:v>2307.14</c:v>
                </c:pt>
                <c:pt idx="1875">
                  <c:v>2470.91</c:v>
                </c:pt>
                <c:pt idx="1876">
                  <c:v>2191.77</c:v>
                </c:pt>
                <c:pt idx="1877">
                  <c:v>2236.1</c:v>
                </c:pt>
                <c:pt idx="1878">
                  <c:v>2238.13</c:v>
                </c:pt>
                <c:pt idx="1879">
                  <c:v>2347.08</c:v>
                </c:pt>
                <c:pt idx="1880">
                  <c:v>2252.14</c:v>
                </c:pt>
                <c:pt idx="1881">
                  <c:v>2281.5100000000002</c:v>
                </c:pt>
                <c:pt idx="1882">
                  <c:v>2268.62</c:v>
                </c:pt>
                <c:pt idx="1883">
                  <c:v>2297.98</c:v>
                </c:pt>
                <c:pt idx="1884">
                  <c:v>2247.83</c:v>
                </c:pt>
                <c:pt idx="1885">
                  <c:v>2222.5500000000002</c:v>
                </c:pt>
                <c:pt idx="1886">
                  <c:v>2284.17</c:v>
                </c:pt>
                <c:pt idx="1887">
                  <c:v>2251.4299999999998</c:v>
                </c:pt>
                <c:pt idx="1888">
                  <c:v>2414.7800000000002</c:v>
                </c:pt>
                <c:pt idx="1889">
                  <c:v>2312.5500000000002</c:v>
                </c:pt>
                <c:pt idx="1890">
                  <c:v>2267.4299999999998</c:v>
                </c:pt>
                <c:pt idx="1891">
                  <c:v>2343.86</c:v>
                </c:pt>
                <c:pt idx="1892">
                  <c:v>2405.38</c:v>
                </c:pt>
                <c:pt idx="1893">
                  <c:v>2390.02</c:v>
                </c:pt>
                <c:pt idx="1894">
                  <c:v>2528.34</c:v>
                </c:pt>
                <c:pt idx="1895">
                  <c:v>2587.31</c:v>
                </c:pt>
                <c:pt idx="1896">
                  <c:v>2614.04</c:v>
                </c:pt>
                <c:pt idx="1897">
                  <c:v>2643.24</c:v>
                </c:pt>
                <c:pt idx="1898">
                  <c:v>2764.06</c:v>
                </c:pt>
                <c:pt idx="1899">
                  <c:v>2793.22</c:v>
                </c:pt>
                <c:pt idx="1900">
                  <c:v>2847.12</c:v>
                </c:pt>
                <c:pt idx="1901">
                  <c:v>2943.08</c:v>
                </c:pt>
                <c:pt idx="1902">
                  <c:v>3053.84</c:v>
                </c:pt>
                <c:pt idx="1903">
                  <c:v>3016.11</c:v>
                </c:pt>
                <c:pt idx="1904">
                  <c:v>3060.03</c:v>
                </c:pt>
                <c:pt idx="1905">
                  <c:v>3192.96</c:v>
                </c:pt>
                <c:pt idx="1906">
                  <c:v>3231.88</c:v>
                </c:pt>
                <c:pt idx="1907">
                  <c:v>3285.61</c:v>
                </c:pt>
                <c:pt idx="1908">
                  <c:v>3373.93</c:v>
                </c:pt>
                <c:pt idx="1909">
                  <c:v>3457.26</c:v>
                </c:pt>
                <c:pt idx="1910">
                  <c:v>3350.32</c:v>
                </c:pt>
                <c:pt idx="1911">
                  <c:v>3359.52</c:v>
                </c:pt>
                <c:pt idx="1912">
                  <c:v>3227.94</c:v>
                </c:pt>
                <c:pt idx="1913">
                  <c:v>3091.48</c:v>
                </c:pt>
                <c:pt idx="1914">
                  <c:v>3039.01</c:v>
                </c:pt>
                <c:pt idx="1915">
                  <c:v>2932.26</c:v>
                </c:pt>
                <c:pt idx="1916">
                  <c:v>2860.1</c:v>
                </c:pt>
                <c:pt idx="1917">
                  <c:v>2866.92</c:v>
                </c:pt>
                <c:pt idx="1918">
                  <c:v>2720.8</c:v>
                </c:pt>
                <c:pt idx="1919">
                  <c:v>2673.39</c:v>
                </c:pt>
                <c:pt idx="1920">
                  <c:v>2640.79</c:v>
                </c:pt>
                <c:pt idx="1921">
                  <c:v>2536.7199999999998</c:v>
                </c:pt>
                <c:pt idx="1922">
                  <c:v>2393.25</c:v>
                </c:pt>
                <c:pt idx="1923">
                  <c:v>2412.48</c:v>
                </c:pt>
                <c:pt idx="1924">
                  <c:v>2296.19</c:v>
                </c:pt>
                <c:pt idx="1925">
                  <c:v>2216.9</c:v>
                </c:pt>
                <c:pt idx="1926">
                  <c:v>2339.59</c:v>
                </c:pt>
                <c:pt idx="1927">
                  <c:v>2304.64</c:v>
                </c:pt>
                <c:pt idx="1928">
                  <c:v>2149.08</c:v>
                </c:pt>
                <c:pt idx="1929">
                  <c:v>2224.9499999999998</c:v>
                </c:pt>
                <c:pt idx="1930">
                  <c:v>2197.4299999999998</c:v>
                </c:pt>
                <c:pt idx="1931">
                  <c:v>2206.8200000000002</c:v>
                </c:pt>
                <c:pt idx="1932">
                  <c:v>2076.0100000000002</c:v>
                </c:pt>
                <c:pt idx="1933">
                  <c:v>2173.9499999999998</c:v>
                </c:pt>
                <c:pt idx="1934">
                  <c:v>2156.3000000000002</c:v>
                </c:pt>
                <c:pt idx="1935">
                  <c:v>2209.94</c:v>
                </c:pt>
                <c:pt idx="1936">
                  <c:v>2258.65</c:v>
                </c:pt>
                <c:pt idx="1937">
                  <c:v>2236.0700000000002</c:v>
                </c:pt>
                <c:pt idx="1938">
                  <c:v>2193.85</c:v>
                </c:pt>
                <c:pt idx="1939">
                  <c:v>2286.7399999999998</c:v>
                </c:pt>
                <c:pt idx="1940">
                  <c:v>2345.2199999999998</c:v>
                </c:pt>
                <c:pt idx="1941">
                  <c:v>2148.3200000000002</c:v>
                </c:pt>
                <c:pt idx="1942">
                  <c:v>2241.16</c:v>
                </c:pt>
                <c:pt idx="1943">
                  <c:v>2316.79</c:v>
                </c:pt>
                <c:pt idx="1944">
                  <c:v>2306.5</c:v>
                </c:pt>
                <c:pt idx="1945">
                  <c:v>2279.0500000000002</c:v>
                </c:pt>
                <c:pt idx="1946">
                  <c:v>2384.0500000000002</c:v>
                </c:pt>
                <c:pt idx="1947">
                  <c:v>2290.38</c:v>
                </c:pt>
                <c:pt idx="1948">
                  <c:v>2329.14</c:v>
                </c:pt>
                <c:pt idx="1949">
                  <c:v>2353.1799999999998</c:v>
                </c:pt>
                <c:pt idx="1950">
                  <c:v>2382.11</c:v>
                </c:pt>
                <c:pt idx="1951">
                  <c:v>2455.13</c:v>
                </c:pt>
                <c:pt idx="1952">
                  <c:v>2501.1799999999998</c:v>
                </c:pt>
                <c:pt idx="1953">
                  <c:v>2417.4</c:v>
                </c:pt>
                <c:pt idx="1954">
                  <c:v>2382.62</c:v>
                </c:pt>
                <c:pt idx="1955">
                  <c:v>2399.27</c:v>
                </c:pt>
                <c:pt idx="1956">
                  <c:v>2464.87</c:v>
                </c:pt>
                <c:pt idx="1957">
                  <c:v>2452.14</c:v>
                </c:pt>
                <c:pt idx="1958">
                  <c:v>2241.2199999999998</c:v>
                </c:pt>
                <c:pt idx="1959">
                  <c:v>2451.14</c:v>
                </c:pt>
                <c:pt idx="1960">
                  <c:v>2352.81</c:v>
                </c:pt>
                <c:pt idx="1961">
                  <c:v>2349.88</c:v>
                </c:pt>
                <c:pt idx="1962">
                  <c:v>2322.5100000000002</c:v>
                </c:pt>
                <c:pt idx="1963">
                  <c:v>2385.59</c:v>
                </c:pt>
                <c:pt idx="1964">
                  <c:v>2358.2199999999998</c:v>
                </c:pt>
                <c:pt idx="1965">
                  <c:v>2357.7399999999998</c:v>
                </c:pt>
                <c:pt idx="1966">
                  <c:v>2335.2800000000002</c:v>
                </c:pt>
                <c:pt idx="1967">
                  <c:v>2356.7800000000002</c:v>
                </c:pt>
                <c:pt idx="1968">
                  <c:v>2327</c:v>
                </c:pt>
                <c:pt idx="1969">
                  <c:v>2392.44</c:v>
                </c:pt>
                <c:pt idx="1970">
                  <c:v>2382.19</c:v>
                </c:pt>
                <c:pt idx="1971">
                  <c:v>2403.67</c:v>
                </c:pt>
                <c:pt idx="1972">
                  <c:v>2356.8200000000002</c:v>
                </c:pt>
                <c:pt idx="1973">
                  <c:v>2231.94</c:v>
                </c:pt>
                <c:pt idx="1974">
                  <c:v>2316.84</c:v>
                </c:pt>
                <c:pt idx="1975">
                  <c:v>2382.1999999999998</c:v>
                </c:pt>
                <c:pt idx="1976">
                  <c:v>2291.52</c:v>
                </c:pt>
                <c:pt idx="1977">
                  <c:v>2298.36</c:v>
                </c:pt>
                <c:pt idx="1978">
                  <c:v>2236.9699999999998</c:v>
                </c:pt>
                <c:pt idx="1979">
                  <c:v>2253.5700000000002</c:v>
                </c:pt>
                <c:pt idx="1980">
                  <c:v>2182.4699999999998</c:v>
                </c:pt>
                <c:pt idx="1981">
                  <c:v>2106.5300000000002</c:v>
                </c:pt>
                <c:pt idx="1982">
                  <c:v>2093.9299999999998</c:v>
                </c:pt>
                <c:pt idx="1983">
                  <c:v>2117.84</c:v>
                </c:pt>
                <c:pt idx="1984">
                  <c:v>2090.64</c:v>
                </c:pt>
                <c:pt idx="1985">
                  <c:v>2131.58</c:v>
                </c:pt>
                <c:pt idx="1986">
                  <c:v>2262.52</c:v>
                </c:pt>
                <c:pt idx="1987">
                  <c:v>2135.5700000000002</c:v>
                </c:pt>
                <c:pt idx="1988">
                  <c:v>2130.27</c:v>
                </c:pt>
                <c:pt idx="1989">
                  <c:v>2149.29</c:v>
                </c:pt>
                <c:pt idx="1990">
                  <c:v>2112.39</c:v>
                </c:pt>
                <c:pt idx="1991">
                  <c:v>2274.79</c:v>
                </c:pt>
                <c:pt idx="1992">
                  <c:v>2186.85</c:v>
                </c:pt>
                <c:pt idx="1993">
                  <c:v>2234.9899999999998</c:v>
                </c:pt>
                <c:pt idx="1994">
                  <c:v>1960.08</c:v>
                </c:pt>
                <c:pt idx="1995">
                  <c:v>2151.5100000000002</c:v>
                </c:pt>
                <c:pt idx="1996">
                  <c:v>2073.38</c:v>
                </c:pt>
                <c:pt idx="1997">
                  <c:v>2143.35</c:v>
                </c:pt>
                <c:pt idx="1998">
                  <c:v>2218.15</c:v>
                </c:pt>
                <c:pt idx="1999">
                  <c:v>2186.15</c:v>
                </c:pt>
                <c:pt idx="2000">
                  <c:v>2197.84</c:v>
                </c:pt>
                <c:pt idx="2001">
                  <c:v>2187.6799999999998</c:v>
                </c:pt>
                <c:pt idx="2002">
                  <c:v>2167.84</c:v>
                </c:pt>
                <c:pt idx="2003">
                  <c:v>2324.98</c:v>
                </c:pt>
                <c:pt idx="2004">
                  <c:v>2145.14</c:v>
                </c:pt>
                <c:pt idx="2005">
                  <c:v>2256.1799999999998</c:v>
                </c:pt>
                <c:pt idx="2006">
                  <c:v>2277.52</c:v>
                </c:pt>
                <c:pt idx="2007">
                  <c:v>2301.2800000000002</c:v>
                </c:pt>
                <c:pt idx="2008">
                  <c:v>2332.29</c:v>
                </c:pt>
                <c:pt idx="2009">
                  <c:v>2339.08</c:v>
                </c:pt>
                <c:pt idx="2010">
                  <c:v>2403.9699999999998</c:v>
                </c:pt>
                <c:pt idx="2011">
                  <c:v>2539.02</c:v>
                </c:pt>
                <c:pt idx="2012">
                  <c:v>2478</c:v>
                </c:pt>
                <c:pt idx="2013">
                  <c:v>2508.9499999999998</c:v>
                </c:pt>
                <c:pt idx="2014">
                  <c:v>2506.0100000000002</c:v>
                </c:pt>
                <c:pt idx="2015">
                  <c:v>2633.68</c:v>
                </c:pt>
                <c:pt idx="2016">
                  <c:v>2725.02</c:v>
                </c:pt>
                <c:pt idx="2017">
                  <c:v>2697.87</c:v>
                </c:pt>
                <c:pt idx="2018">
                  <c:v>2733.57</c:v>
                </c:pt>
                <c:pt idx="2019">
                  <c:v>2824.84</c:v>
                </c:pt>
                <c:pt idx="2020">
                  <c:v>2809.77</c:v>
                </c:pt>
                <c:pt idx="2021">
                  <c:v>2917.89</c:v>
                </c:pt>
                <c:pt idx="2022">
                  <c:v>3011.47</c:v>
                </c:pt>
                <c:pt idx="2023">
                  <c:v>2977.05</c:v>
                </c:pt>
                <c:pt idx="2024">
                  <c:v>3073</c:v>
                </c:pt>
                <c:pt idx="2025">
                  <c:v>3135.13</c:v>
                </c:pt>
                <c:pt idx="2026">
                  <c:v>3204.46</c:v>
                </c:pt>
                <c:pt idx="2027">
                  <c:v>3276.18</c:v>
                </c:pt>
                <c:pt idx="2028">
                  <c:v>3444.35</c:v>
                </c:pt>
                <c:pt idx="2029">
                  <c:v>3462.94</c:v>
                </c:pt>
                <c:pt idx="2030">
                  <c:v>3483.93</c:v>
                </c:pt>
                <c:pt idx="2031">
                  <c:v>3707.39</c:v>
                </c:pt>
                <c:pt idx="2032">
                  <c:v>3680.12</c:v>
                </c:pt>
                <c:pt idx="2033">
                  <c:v>3739.61</c:v>
                </c:pt>
                <c:pt idx="2034">
                  <c:v>3818.34</c:v>
                </c:pt>
                <c:pt idx="2035">
                  <c:v>3798.29</c:v>
                </c:pt>
                <c:pt idx="2036">
                  <c:v>3934.77</c:v>
                </c:pt>
                <c:pt idx="2037">
                  <c:v>3989.34</c:v>
                </c:pt>
                <c:pt idx="2038">
                  <c:v>3913.9</c:v>
                </c:pt>
                <c:pt idx="2039">
                  <c:v>4057.49</c:v>
                </c:pt>
                <c:pt idx="2040">
                  <c:v>4010.95</c:v>
                </c:pt>
                <c:pt idx="2041">
                  <c:v>4038.99</c:v>
                </c:pt>
                <c:pt idx="2042">
                  <c:v>4105.51</c:v>
                </c:pt>
                <c:pt idx="2043">
                  <c:v>4157.5600000000004</c:v>
                </c:pt>
                <c:pt idx="2044">
                  <c:v>4113.4399999999996</c:v>
                </c:pt>
                <c:pt idx="2045">
                  <c:v>4011.64</c:v>
                </c:pt>
                <c:pt idx="2046">
                  <c:v>4001.21</c:v>
                </c:pt>
                <c:pt idx="2047">
                  <c:v>4022.01</c:v>
                </c:pt>
                <c:pt idx="2048">
                  <c:v>4050.01</c:v>
                </c:pt>
                <c:pt idx="2049">
                  <c:v>4080.4</c:v>
                </c:pt>
                <c:pt idx="2050">
                  <c:v>4096.37</c:v>
                </c:pt>
                <c:pt idx="2051">
                  <c:v>4030.71</c:v>
                </c:pt>
                <c:pt idx="2052">
                  <c:v>3881.08</c:v>
                </c:pt>
                <c:pt idx="2053">
                  <c:v>3885.08</c:v>
                </c:pt>
                <c:pt idx="2054">
                  <c:v>3742.73</c:v>
                </c:pt>
                <c:pt idx="2055">
                  <c:v>3658.01</c:v>
                </c:pt>
                <c:pt idx="2056">
                  <c:v>3506.17</c:v>
                </c:pt>
                <c:pt idx="2057">
                  <c:v>3459.89</c:v>
                </c:pt>
                <c:pt idx="2058">
                  <c:v>3320.15</c:v>
                </c:pt>
                <c:pt idx="2059">
                  <c:v>3067.81</c:v>
                </c:pt>
                <c:pt idx="2060">
                  <c:v>3110.31</c:v>
                </c:pt>
                <c:pt idx="2061">
                  <c:v>2968.32</c:v>
                </c:pt>
                <c:pt idx="2062">
                  <c:v>2871.9</c:v>
                </c:pt>
                <c:pt idx="2063">
                  <c:v>2868.92</c:v>
                </c:pt>
                <c:pt idx="2064">
                  <c:v>2705.52</c:v>
                </c:pt>
                <c:pt idx="2065">
                  <c:v>2688.21</c:v>
                </c:pt>
                <c:pt idx="2066">
                  <c:v>2553.63</c:v>
                </c:pt>
                <c:pt idx="2067">
                  <c:v>2711.03</c:v>
                </c:pt>
                <c:pt idx="2068">
                  <c:v>2626.74</c:v>
                </c:pt>
                <c:pt idx="2069">
                  <c:v>2690.78</c:v>
                </c:pt>
                <c:pt idx="2070">
                  <c:v>2671.1</c:v>
                </c:pt>
                <c:pt idx="2071">
                  <c:v>2682.5</c:v>
                </c:pt>
                <c:pt idx="2072">
                  <c:v>2693.9</c:v>
                </c:pt>
                <c:pt idx="2073">
                  <c:v>2643.16</c:v>
                </c:pt>
                <c:pt idx="2074">
                  <c:v>2742.97</c:v>
                </c:pt>
                <c:pt idx="2075">
                  <c:v>2818.85</c:v>
                </c:pt>
                <c:pt idx="2076">
                  <c:v>2894.7</c:v>
                </c:pt>
                <c:pt idx="2077">
                  <c:v>3085.14</c:v>
                </c:pt>
                <c:pt idx="2078">
                  <c:v>3110.76</c:v>
                </c:pt>
                <c:pt idx="2079">
                  <c:v>3313.01</c:v>
                </c:pt>
                <c:pt idx="2080">
                  <c:v>3567.67</c:v>
                </c:pt>
                <c:pt idx="2081">
                  <c:v>3531.15</c:v>
                </c:pt>
                <c:pt idx="2082">
                  <c:v>3785.67</c:v>
                </c:pt>
                <c:pt idx="2083">
                  <c:v>3942.29</c:v>
                </c:pt>
                <c:pt idx="2084">
                  <c:v>4077.4</c:v>
                </c:pt>
                <c:pt idx="2085">
                  <c:v>4129</c:v>
                </c:pt>
                <c:pt idx="2086">
                  <c:v>4159.1400000000003</c:v>
                </c:pt>
                <c:pt idx="2087">
                  <c:v>4136.84</c:v>
                </c:pt>
                <c:pt idx="2088">
                  <c:v>4035.92</c:v>
                </c:pt>
                <c:pt idx="2089">
                  <c:v>4087.49</c:v>
                </c:pt>
                <c:pt idx="2090">
                  <c:v>3903.28</c:v>
                </c:pt>
                <c:pt idx="2091">
                  <c:v>3661.99</c:v>
                </c:pt>
                <c:pt idx="2092">
                  <c:v>3525.55</c:v>
                </c:pt>
                <c:pt idx="2093">
                  <c:v>3293.96</c:v>
                </c:pt>
                <c:pt idx="2094">
                  <c:v>3107.68</c:v>
                </c:pt>
                <c:pt idx="2095">
                  <c:v>2930.99</c:v>
                </c:pt>
                <c:pt idx="2096">
                  <c:v>3030.28</c:v>
                </c:pt>
                <c:pt idx="2097">
                  <c:v>2825.15</c:v>
                </c:pt>
                <c:pt idx="2098">
                  <c:v>2765.13</c:v>
                </c:pt>
                <c:pt idx="2099">
                  <c:v>2712.26</c:v>
                </c:pt>
                <c:pt idx="2100">
                  <c:v>2585.7399999999998</c:v>
                </c:pt>
                <c:pt idx="2101">
                  <c:v>2644.61</c:v>
                </c:pt>
                <c:pt idx="2102">
                  <c:v>2734.34</c:v>
                </c:pt>
                <c:pt idx="2103">
                  <c:v>2615.02</c:v>
                </c:pt>
                <c:pt idx="2104">
                  <c:v>2621.61</c:v>
                </c:pt>
                <c:pt idx="2105">
                  <c:v>2692.29</c:v>
                </c:pt>
                <c:pt idx="2106">
                  <c:v>2824.66</c:v>
                </c:pt>
                <c:pt idx="2107">
                  <c:v>2907.14</c:v>
                </c:pt>
                <c:pt idx="2108">
                  <c:v>2901.79</c:v>
                </c:pt>
                <c:pt idx="2109">
                  <c:v>2934.41</c:v>
                </c:pt>
                <c:pt idx="2110">
                  <c:v>2891.11</c:v>
                </c:pt>
                <c:pt idx="2111">
                  <c:v>2838.35</c:v>
                </c:pt>
                <c:pt idx="2112">
                  <c:v>2716.86</c:v>
                </c:pt>
                <c:pt idx="2113">
                  <c:v>2830.07</c:v>
                </c:pt>
                <c:pt idx="2114">
                  <c:v>2703.89</c:v>
                </c:pt>
                <c:pt idx="2115">
                  <c:v>2468.77</c:v>
                </c:pt>
                <c:pt idx="2116">
                  <c:v>2572.4899999999998</c:v>
                </c:pt>
                <c:pt idx="2117">
                  <c:v>2524.59</c:v>
                </c:pt>
                <c:pt idx="2118">
                  <c:v>2467.25</c:v>
                </c:pt>
                <c:pt idx="2119">
                  <c:v>2511.7199999999998</c:v>
                </c:pt>
                <c:pt idx="2120">
                  <c:v>2546.6999999999998</c:v>
                </c:pt>
                <c:pt idx="2121">
                  <c:v>2430.2199999999998</c:v>
                </c:pt>
                <c:pt idx="2122">
                  <c:v>2429.7199999999998</c:v>
                </c:pt>
                <c:pt idx="2123">
                  <c:v>2521.4699999999998</c:v>
                </c:pt>
                <c:pt idx="2124">
                  <c:v>2471.29</c:v>
                </c:pt>
                <c:pt idx="2125">
                  <c:v>2442.4</c:v>
                </c:pt>
                <c:pt idx="2126">
                  <c:v>2463.1799999999998</c:v>
                </c:pt>
                <c:pt idx="2127">
                  <c:v>2441.4</c:v>
                </c:pt>
                <c:pt idx="2128">
                  <c:v>2540.14</c:v>
                </c:pt>
                <c:pt idx="2129">
                  <c:v>2501.81</c:v>
                </c:pt>
                <c:pt idx="2130">
                  <c:v>2470.59</c:v>
                </c:pt>
                <c:pt idx="2131">
                  <c:v>2418.13</c:v>
                </c:pt>
                <c:pt idx="2132">
                  <c:v>2443.6</c:v>
                </c:pt>
                <c:pt idx="2133">
                  <c:v>2348.6799999999998</c:v>
                </c:pt>
                <c:pt idx="2134">
                  <c:v>2428.4299999999998</c:v>
                </c:pt>
                <c:pt idx="2135">
                  <c:v>2371.3000000000002</c:v>
                </c:pt>
                <c:pt idx="2136">
                  <c:v>2354.3000000000002</c:v>
                </c:pt>
                <c:pt idx="2137">
                  <c:v>2264.19</c:v>
                </c:pt>
                <c:pt idx="2138">
                  <c:v>2221.27</c:v>
                </c:pt>
                <c:pt idx="2139">
                  <c:v>2282.11</c:v>
                </c:pt>
                <c:pt idx="2140">
                  <c:v>2312.2800000000002</c:v>
                </c:pt>
                <c:pt idx="2141">
                  <c:v>2347.15</c:v>
                </c:pt>
                <c:pt idx="2142">
                  <c:v>2240.64</c:v>
                </c:pt>
                <c:pt idx="2143">
                  <c:v>2317.92</c:v>
                </c:pt>
                <c:pt idx="2144">
                  <c:v>2355.12</c:v>
                </c:pt>
                <c:pt idx="2145">
                  <c:v>2300.48</c:v>
                </c:pt>
                <c:pt idx="2146">
                  <c:v>2243.5</c:v>
                </c:pt>
                <c:pt idx="2147">
                  <c:v>2374.84</c:v>
                </c:pt>
                <c:pt idx="2148">
                  <c:v>2322.58</c:v>
                </c:pt>
                <c:pt idx="2149">
                  <c:v>2315.04</c:v>
                </c:pt>
                <c:pt idx="2150">
                  <c:v>2340.44</c:v>
                </c:pt>
                <c:pt idx="2151">
                  <c:v>2276.46</c:v>
                </c:pt>
                <c:pt idx="2152">
                  <c:v>2323.0100000000002</c:v>
                </c:pt>
                <c:pt idx="2153">
                  <c:v>2407.16</c:v>
                </c:pt>
                <c:pt idx="2154">
                  <c:v>2465.42</c:v>
                </c:pt>
                <c:pt idx="2155">
                  <c:v>2471.9499999999998</c:v>
                </c:pt>
                <c:pt idx="2156">
                  <c:v>2544.27</c:v>
                </c:pt>
                <c:pt idx="2157">
                  <c:v>2468.58</c:v>
                </c:pt>
                <c:pt idx="2158">
                  <c:v>2545.5700000000002</c:v>
                </c:pt>
                <c:pt idx="2159">
                  <c:v>2495.7399999999998</c:v>
                </c:pt>
                <c:pt idx="2160">
                  <c:v>2600.85</c:v>
                </c:pt>
                <c:pt idx="2161">
                  <c:v>2637.86</c:v>
                </c:pt>
                <c:pt idx="2162">
                  <c:v>2735.86</c:v>
                </c:pt>
                <c:pt idx="2163">
                  <c:v>2754.06</c:v>
                </c:pt>
                <c:pt idx="2164">
                  <c:v>2779.29</c:v>
                </c:pt>
                <c:pt idx="2165">
                  <c:v>2839.68</c:v>
                </c:pt>
                <c:pt idx="2166">
                  <c:v>2717.19</c:v>
                </c:pt>
                <c:pt idx="2167">
                  <c:v>2772.88</c:v>
                </c:pt>
                <c:pt idx="2168">
                  <c:v>2788.71</c:v>
                </c:pt>
                <c:pt idx="2169">
                  <c:v>2729.56</c:v>
                </c:pt>
                <c:pt idx="2170">
                  <c:v>2609.52</c:v>
                </c:pt>
                <c:pt idx="2171">
                  <c:v>2644.11</c:v>
                </c:pt>
                <c:pt idx="2172">
                  <c:v>2650.59</c:v>
                </c:pt>
                <c:pt idx="2173">
                  <c:v>2722.61</c:v>
                </c:pt>
                <c:pt idx="2174">
                  <c:v>2640.13</c:v>
                </c:pt>
                <c:pt idx="2175">
                  <c:v>2618.52</c:v>
                </c:pt>
                <c:pt idx="2176">
                  <c:v>2643.71</c:v>
                </c:pt>
                <c:pt idx="2177">
                  <c:v>2657.2</c:v>
                </c:pt>
                <c:pt idx="2178">
                  <c:v>2701.08</c:v>
                </c:pt>
                <c:pt idx="2179">
                  <c:v>2758.98</c:v>
                </c:pt>
                <c:pt idx="2180">
                  <c:v>2678.92</c:v>
                </c:pt>
                <c:pt idx="2181">
                  <c:v>2757.83</c:v>
                </c:pt>
                <c:pt idx="2182">
                  <c:v>2820.35</c:v>
                </c:pt>
                <c:pt idx="2183">
                  <c:v>2824.44</c:v>
                </c:pt>
                <c:pt idx="2184">
                  <c:v>2863.56</c:v>
                </c:pt>
                <c:pt idx="2185">
                  <c:v>3019.42</c:v>
                </c:pt>
                <c:pt idx="2186">
                  <c:v>2934.75</c:v>
                </c:pt>
                <c:pt idx="2187">
                  <c:v>3116.21</c:v>
                </c:pt>
                <c:pt idx="2188">
                  <c:v>3092.23</c:v>
                </c:pt>
                <c:pt idx="2189">
                  <c:v>3002.92</c:v>
                </c:pt>
                <c:pt idx="2190">
                  <c:v>3058.28</c:v>
                </c:pt>
                <c:pt idx="2191">
                  <c:v>3192.92</c:v>
                </c:pt>
                <c:pt idx="2192">
                  <c:v>3026.7</c:v>
                </c:pt>
                <c:pt idx="2193">
                  <c:v>3047.05</c:v>
                </c:pt>
                <c:pt idx="2194">
                  <c:v>2976.5</c:v>
                </c:pt>
                <c:pt idx="2195">
                  <c:v>2954.91</c:v>
                </c:pt>
                <c:pt idx="2196">
                  <c:v>2956.62</c:v>
                </c:pt>
                <c:pt idx="2197">
                  <c:v>3072.48</c:v>
                </c:pt>
                <c:pt idx="2198">
                  <c:v>2866.9</c:v>
                </c:pt>
                <c:pt idx="2199">
                  <c:v>2999.02</c:v>
                </c:pt>
                <c:pt idx="2200">
                  <c:v>2956.5</c:v>
                </c:pt>
                <c:pt idx="2201">
                  <c:v>3011.74</c:v>
                </c:pt>
                <c:pt idx="2202">
                  <c:v>2934.33</c:v>
                </c:pt>
                <c:pt idx="2203">
                  <c:v>2922.08</c:v>
                </c:pt>
                <c:pt idx="2204">
                  <c:v>3007.54</c:v>
                </c:pt>
                <c:pt idx="2205">
                  <c:v>2869.71</c:v>
                </c:pt>
                <c:pt idx="2206">
                  <c:v>2871.44</c:v>
                </c:pt>
                <c:pt idx="2207">
                  <c:v>2901.06</c:v>
                </c:pt>
                <c:pt idx="2208">
                  <c:v>2865.6</c:v>
                </c:pt>
                <c:pt idx="2209">
                  <c:v>2862.68</c:v>
                </c:pt>
                <c:pt idx="2210">
                  <c:v>2873.7</c:v>
                </c:pt>
                <c:pt idx="2211">
                  <c:v>2784.84</c:v>
                </c:pt>
                <c:pt idx="2212">
                  <c:v>2805.16</c:v>
                </c:pt>
                <c:pt idx="2213">
                  <c:v>2839.4</c:v>
                </c:pt>
                <c:pt idx="2214">
                  <c:v>2718.11</c:v>
                </c:pt>
                <c:pt idx="2215">
                  <c:v>2717.54</c:v>
                </c:pt>
                <c:pt idx="2216">
                  <c:v>2754.1</c:v>
                </c:pt>
                <c:pt idx="2217">
                  <c:v>2760.49</c:v>
                </c:pt>
                <c:pt idx="2218">
                  <c:v>2616.12</c:v>
                </c:pt>
                <c:pt idx="2219">
                  <c:v>2692.1</c:v>
                </c:pt>
                <c:pt idx="2220">
                  <c:v>2696.17</c:v>
                </c:pt>
                <c:pt idx="2221">
                  <c:v>2688.66</c:v>
                </c:pt>
                <c:pt idx="2222">
                  <c:v>2736.76</c:v>
                </c:pt>
                <c:pt idx="2223">
                  <c:v>2680.59</c:v>
                </c:pt>
                <c:pt idx="2224">
                  <c:v>2726.36</c:v>
                </c:pt>
                <c:pt idx="2225">
                  <c:v>2667.9</c:v>
                </c:pt>
                <c:pt idx="2226">
                  <c:v>2602.5100000000002</c:v>
                </c:pt>
                <c:pt idx="2227">
                  <c:v>2752.44</c:v>
                </c:pt>
                <c:pt idx="2228">
                  <c:v>2647.72</c:v>
                </c:pt>
                <c:pt idx="2229">
                  <c:v>2802.2</c:v>
                </c:pt>
                <c:pt idx="2230">
                  <c:v>2718.33</c:v>
                </c:pt>
                <c:pt idx="2231">
                  <c:v>2622.93</c:v>
                </c:pt>
                <c:pt idx="2232">
                  <c:v>2726.45</c:v>
                </c:pt>
                <c:pt idx="2233">
                  <c:v>2871.54</c:v>
                </c:pt>
                <c:pt idx="2234">
                  <c:v>2783.1</c:v>
                </c:pt>
                <c:pt idx="2235">
                  <c:v>2722.44</c:v>
                </c:pt>
                <c:pt idx="2236">
                  <c:v>2761.15</c:v>
                </c:pt>
                <c:pt idx="2237">
                  <c:v>2728.23</c:v>
                </c:pt>
                <c:pt idx="2238">
                  <c:v>2718.43</c:v>
                </c:pt>
                <c:pt idx="2239">
                  <c:v>2655.51</c:v>
                </c:pt>
                <c:pt idx="2240">
                  <c:v>2682.66</c:v>
                </c:pt>
                <c:pt idx="2241">
                  <c:v>2779.05</c:v>
                </c:pt>
                <c:pt idx="2242">
                  <c:v>2709.24</c:v>
                </c:pt>
                <c:pt idx="2243">
                  <c:v>2531.02</c:v>
                </c:pt>
                <c:pt idx="2244">
                  <c:v>2657.36</c:v>
                </c:pt>
                <c:pt idx="2245">
                  <c:v>2589.9299999999998</c:v>
                </c:pt>
                <c:pt idx="2246">
                  <c:v>2658.56</c:v>
                </c:pt>
                <c:pt idx="2247">
                  <c:v>2369.84</c:v>
                </c:pt>
                <c:pt idx="2248">
                  <c:v>2604.44</c:v>
                </c:pt>
                <c:pt idx="2249">
                  <c:v>2523.2399999999998</c:v>
                </c:pt>
                <c:pt idx="2250">
                  <c:v>2430.56</c:v>
                </c:pt>
                <c:pt idx="2251">
                  <c:v>2381.69</c:v>
                </c:pt>
                <c:pt idx="2252">
                  <c:v>2408.83</c:v>
                </c:pt>
                <c:pt idx="2253">
                  <c:v>2355.37</c:v>
                </c:pt>
                <c:pt idx="2254">
                  <c:v>2290.42</c:v>
                </c:pt>
                <c:pt idx="2255">
                  <c:v>2363.59</c:v>
                </c:pt>
                <c:pt idx="2256">
                  <c:v>2335.4899999999998</c:v>
                </c:pt>
                <c:pt idx="2257">
                  <c:v>2346.5</c:v>
                </c:pt>
                <c:pt idx="2258">
                  <c:v>2350.61</c:v>
                </c:pt>
                <c:pt idx="2259">
                  <c:v>2363.92</c:v>
                </c:pt>
                <c:pt idx="2260">
                  <c:v>2282.96</c:v>
                </c:pt>
                <c:pt idx="2261">
                  <c:v>2266.39</c:v>
                </c:pt>
                <c:pt idx="2262">
                  <c:v>2438.2800000000002</c:v>
                </c:pt>
                <c:pt idx="2263">
                  <c:v>2396.41</c:v>
                </c:pt>
                <c:pt idx="2264">
                  <c:v>2299.4299999999998</c:v>
                </c:pt>
                <c:pt idx="2265">
                  <c:v>2455.12</c:v>
                </c:pt>
                <c:pt idx="2266">
                  <c:v>2427.06</c:v>
                </c:pt>
                <c:pt idx="2267">
                  <c:v>2364.5700000000002</c:v>
                </c:pt>
                <c:pt idx="2268">
                  <c:v>2276.85</c:v>
                </c:pt>
                <c:pt idx="2269">
                  <c:v>2356.69</c:v>
                </c:pt>
                <c:pt idx="2270">
                  <c:v>2461.7399999999998</c:v>
                </c:pt>
                <c:pt idx="2271">
                  <c:v>2406.17</c:v>
                </c:pt>
                <c:pt idx="2272">
                  <c:v>2394.1999999999998</c:v>
                </c:pt>
                <c:pt idx="2273">
                  <c:v>2384.5300000000002</c:v>
                </c:pt>
                <c:pt idx="2274">
                  <c:v>2393.1999999999998</c:v>
                </c:pt>
                <c:pt idx="2275">
                  <c:v>2450</c:v>
                </c:pt>
                <c:pt idx="2276">
                  <c:v>2451.7800000000002</c:v>
                </c:pt>
                <c:pt idx="2277">
                  <c:v>2341.3000000000002</c:v>
                </c:pt>
                <c:pt idx="2278">
                  <c:v>2427.85</c:v>
                </c:pt>
                <c:pt idx="2279">
                  <c:v>2388.41</c:v>
                </c:pt>
                <c:pt idx="2280">
                  <c:v>2424.5500000000002</c:v>
                </c:pt>
                <c:pt idx="2281">
                  <c:v>2307.3000000000002</c:v>
                </c:pt>
                <c:pt idx="2282">
                  <c:v>2432.69</c:v>
                </c:pt>
                <c:pt idx="2283">
                  <c:v>2388.71</c:v>
                </c:pt>
                <c:pt idx="2284">
                  <c:v>2465.98</c:v>
                </c:pt>
                <c:pt idx="2285">
                  <c:v>2444.88</c:v>
                </c:pt>
                <c:pt idx="2286">
                  <c:v>2492.39</c:v>
                </c:pt>
                <c:pt idx="2287">
                  <c:v>2457.58</c:v>
                </c:pt>
                <c:pt idx="2288">
                  <c:v>2562.1999999999998</c:v>
                </c:pt>
                <c:pt idx="2289">
                  <c:v>2559.38</c:v>
                </c:pt>
                <c:pt idx="2290">
                  <c:v>2449.1799999999998</c:v>
                </c:pt>
                <c:pt idx="2291">
                  <c:v>2569.73</c:v>
                </c:pt>
                <c:pt idx="2292">
                  <c:v>2576.0500000000002</c:v>
                </c:pt>
                <c:pt idx="2293">
                  <c:v>2575.5100000000002</c:v>
                </c:pt>
                <c:pt idx="2294">
                  <c:v>2536.16</c:v>
                </c:pt>
                <c:pt idx="2295">
                  <c:v>2583.56</c:v>
                </c:pt>
                <c:pt idx="2296">
                  <c:v>2466.65</c:v>
                </c:pt>
                <c:pt idx="2297">
                  <c:v>2525.44</c:v>
                </c:pt>
                <c:pt idx="2298">
                  <c:v>2495.2600000000002</c:v>
                </c:pt>
                <c:pt idx="2299">
                  <c:v>2503.86</c:v>
                </c:pt>
                <c:pt idx="2300">
                  <c:v>2617.33</c:v>
                </c:pt>
                <c:pt idx="2301">
                  <c:v>2555.2399999999998</c:v>
                </c:pt>
                <c:pt idx="2302">
                  <c:v>2611.6799999999998</c:v>
                </c:pt>
                <c:pt idx="2303">
                  <c:v>2583.79</c:v>
                </c:pt>
                <c:pt idx="2304">
                  <c:v>2585.5300000000002</c:v>
                </c:pt>
                <c:pt idx="2305">
                  <c:v>2619.15</c:v>
                </c:pt>
                <c:pt idx="2306">
                  <c:v>2739.28</c:v>
                </c:pt>
                <c:pt idx="2307">
                  <c:v>2668.14</c:v>
                </c:pt>
                <c:pt idx="2308">
                  <c:v>2626.61</c:v>
                </c:pt>
                <c:pt idx="2309">
                  <c:v>2596.48</c:v>
                </c:pt>
                <c:pt idx="2310">
                  <c:v>2557.25</c:v>
                </c:pt>
                <c:pt idx="2311">
                  <c:v>2497.58</c:v>
                </c:pt>
                <c:pt idx="2312">
                  <c:v>2374.25</c:v>
                </c:pt>
                <c:pt idx="2313">
                  <c:v>2346.4699999999998</c:v>
                </c:pt>
                <c:pt idx="2314">
                  <c:v>2439.1799999999998</c:v>
                </c:pt>
                <c:pt idx="2315">
                  <c:v>2443.21</c:v>
                </c:pt>
                <c:pt idx="2316">
                  <c:v>2444.9699999999998</c:v>
                </c:pt>
                <c:pt idx="2317">
                  <c:v>2501.25</c:v>
                </c:pt>
                <c:pt idx="2318">
                  <c:v>2484.83</c:v>
                </c:pt>
                <c:pt idx="2319">
                  <c:v>2432.08</c:v>
                </c:pt>
                <c:pt idx="2320">
                  <c:v>2488.33</c:v>
                </c:pt>
                <c:pt idx="2321">
                  <c:v>2694.37</c:v>
                </c:pt>
                <c:pt idx="2322">
                  <c:v>2736.92</c:v>
                </c:pt>
                <c:pt idx="2323">
                  <c:v>2783.99</c:v>
                </c:pt>
                <c:pt idx="2324">
                  <c:v>2919.52</c:v>
                </c:pt>
                <c:pt idx="2325">
                  <c:v>2857.67</c:v>
                </c:pt>
                <c:pt idx="2326">
                  <c:v>2965.91</c:v>
                </c:pt>
                <c:pt idx="2327">
                  <c:v>3049.17</c:v>
                </c:pt>
                <c:pt idx="2328">
                  <c:v>2871.74</c:v>
                </c:pt>
                <c:pt idx="2329">
                  <c:v>2794.09</c:v>
                </c:pt>
                <c:pt idx="2330">
                  <c:v>2800.3</c:v>
                </c:pt>
                <c:pt idx="2331">
                  <c:v>2747.61</c:v>
                </c:pt>
                <c:pt idx="2332">
                  <c:v>2685.89</c:v>
                </c:pt>
                <c:pt idx="2333">
                  <c:v>2626.46</c:v>
                </c:pt>
                <c:pt idx="2334">
                  <c:v>2576.1</c:v>
                </c:pt>
                <c:pt idx="2335">
                  <c:v>2550.67</c:v>
                </c:pt>
                <c:pt idx="2336">
                  <c:v>2491.3000000000002</c:v>
                </c:pt>
                <c:pt idx="2337">
                  <c:v>2486.25</c:v>
                </c:pt>
                <c:pt idx="2338">
                  <c:v>2388.4699999999998</c:v>
                </c:pt>
                <c:pt idx="2339">
                  <c:v>2446.77</c:v>
                </c:pt>
                <c:pt idx="2340">
                  <c:v>2453.0300000000002</c:v>
                </c:pt>
                <c:pt idx="2341">
                  <c:v>2373.41</c:v>
                </c:pt>
                <c:pt idx="2342">
                  <c:v>2436.1799999999998</c:v>
                </c:pt>
                <c:pt idx="2343">
                  <c:v>2523.79</c:v>
                </c:pt>
                <c:pt idx="2344">
                  <c:v>2421.61</c:v>
                </c:pt>
                <c:pt idx="2345">
                  <c:v>2384.96</c:v>
                </c:pt>
                <c:pt idx="2346">
                  <c:v>2393.4899999999998</c:v>
                </c:pt>
                <c:pt idx="2347">
                  <c:v>2435.88</c:v>
                </c:pt>
                <c:pt idx="2348">
                  <c:v>2392.4899999999998</c:v>
                </c:pt>
                <c:pt idx="2349">
                  <c:v>2475.48</c:v>
                </c:pt>
                <c:pt idx="2350">
                  <c:v>2436.6</c:v>
                </c:pt>
                <c:pt idx="2351">
                  <c:v>2366.17</c:v>
                </c:pt>
                <c:pt idx="2352">
                  <c:v>2534.81</c:v>
                </c:pt>
                <c:pt idx="2353">
                  <c:v>2329.1</c:v>
                </c:pt>
                <c:pt idx="2354">
                  <c:v>2373.69</c:v>
                </c:pt>
                <c:pt idx="2355">
                  <c:v>2429.54</c:v>
                </c:pt>
                <c:pt idx="2356">
                  <c:v>2356.92</c:v>
                </c:pt>
                <c:pt idx="2357">
                  <c:v>2365.4299999999998</c:v>
                </c:pt>
                <c:pt idx="2358">
                  <c:v>2333.4</c:v>
                </c:pt>
                <c:pt idx="2359">
                  <c:v>2371.1999999999998</c:v>
                </c:pt>
                <c:pt idx="2360">
                  <c:v>2404.4699999999998</c:v>
                </c:pt>
                <c:pt idx="2361">
                  <c:v>2302.67</c:v>
                </c:pt>
                <c:pt idx="2362">
                  <c:v>2529.48</c:v>
                </c:pt>
                <c:pt idx="2363">
                  <c:v>2364.6999999999998</c:v>
                </c:pt>
                <c:pt idx="2364">
                  <c:v>2391.1999999999998</c:v>
                </c:pt>
                <c:pt idx="2365">
                  <c:v>2478.4</c:v>
                </c:pt>
                <c:pt idx="2366">
                  <c:v>2446.4</c:v>
                </c:pt>
                <c:pt idx="2367">
                  <c:v>2364.96</c:v>
                </c:pt>
                <c:pt idx="2368">
                  <c:v>2595.96</c:v>
                </c:pt>
                <c:pt idx="2369">
                  <c:v>2390.9299999999998</c:v>
                </c:pt>
                <c:pt idx="2370">
                  <c:v>2444.34</c:v>
                </c:pt>
                <c:pt idx="2371">
                  <c:v>2428.11</c:v>
                </c:pt>
                <c:pt idx="2372">
                  <c:v>2423.1</c:v>
                </c:pt>
                <c:pt idx="2373">
                  <c:v>2440.5500000000002</c:v>
                </c:pt>
                <c:pt idx="2374">
                  <c:v>2451.2600000000002</c:v>
                </c:pt>
                <c:pt idx="2375">
                  <c:v>2399.13</c:v>
                </c:pt>
                <c:pt idx="2376">
                  <c:v>2533.25</c:v>
                </c:pt>
                <c:pt idx="2377">
                  <c:v>2505.8000000000002</c:v>
                </c:pt>
                <c:pt idx="2378">
                  <c:v>2485.08</c:v>
                </c:pt>
                <c:pt idx="2379">
                  <c:v>2471.11</c:v>
                </c:pt>
                <c:pt idx="2380">
                  <c:v>2506.46</c:v>
                </c:pt>
                <c:pt idx="2381">
                  <c:v>2461.1</c:v>
                </c:pt>
                <c:pt idx="2382">
                  <c:v>2424.7199999999998</c:v>
                </c:pt>
                <c:pt idx="2383">
                  <c:v>2493.67</c:v>
                </c:pt>
                <c:pt idx="2384">
                  <c:v>2488.66</c:v>
                </c:pt>
                <c:pt idx="2385">
                  <c:v>2537.41</c:v>
                </c:pt>
                <c:pt idx="2386">
                  <c:v>2449.5500000000002</c:v>
                </c:pt>
                <c:pt idx="2387">
                  <c:v>2469.1799999999998</c:v>
                </c:pt>
                <c:pt idx="2388">
                  <c:v>2578.33</c:v>
                </c:pt>
                <c:pt idx="2389">
                  <c:v>2427.86</c:v>
                </c:pt>
                <c:pt idx="2390">
                  <c:v>2416.16</c:v>
                </c:pt>
                <c:pt idx="2391">
                  <c:v>2462.62</c:v>
                </c:pt>
                <c:pt idx="2392">
                  <c:v>2450.92</c:v>
                </c:pt>
                <c:pt idx="2393">
                  <c:v>2463.8200000000002</c:v>
                </c:pt>
                <c:pt idx="2394">
                  <c:v>2505.77</c:v>
                </c:pt>
                <c:pt idx="2395">
                  <c:v>2435.96</c:v>
                </c:pt>
                <c:pt idx="2396">
                  <c:v>2486.84</c:v>
                </c:pt>
                <c:pt idx="2397">
                  <c:v>2510.89</c:v>
                </c:pt>
                <c:pt idx="2398">
                  <c:v>2476.86</c:v>
                </c:pt>
                <c:pt idx="2399">
                  <c:v>2451.77</c:v>
                </c:pt>
                <c:pt idx="2400">
                  <c:v>2527.16</c:v>
                </c:pt>
                <c:pt idx="2401">
                  <c:v>2611.44</c:v>
                </c:pt>
                <c:pt idx="2402">
                  <c:v>2655.52</c:v>
                </c:pt>
                <c:pt idx="2403">
                  <c:v>2679.5</c:v>
                </c:pt>
                <c:pt idx="2404">
                  <c:v>2629.86</c:v>
                </c:pt>
                <c:pt idx="2405">
                  <c:v>2734.12</c:v>
                </c:pt>
                <c:pt idx="2406">
                  <c:v>2655.51</c:v>
                </c:pt>
                <c:pt idx="2407">
                  <c:v>2764.17</c:v>
                </c:pt>
                <c:pt idx="2408">
                  <c:v>2741.3</c:v>
                </c:pt>
                <c:pt idx="2409">
                  <c:v>2740.72</c:v>
                </c:pt>
                <c:pt idx="2410">
                  <c:v>2746.83</c:v>
                </c:pt>
                <c:pt idx="2411">
                  <c:v>2779.66</c:v>
                </c:pt>
                <c:pt idx="2412">
                  <c:v>2796.88</c:v>
                </c:pt>
                <c:pt idx="2413">
                  <c:v>2789.61</c:v>
                </c:pt>
                <c:pt idx="2414">
                  <c:v>2768.99</c:v>
                </c:pt>
                <c:pt idx="2415">
                  <c:v>2877.45</c:v>
                </c:pt>
                <c:pt idx="2416">
                  <c:v>2774.5</c:v>
                </c:pt>
                <c:pt idx="2417">
                  <c:v>2798.38</c:v>
                </c:pt>
                <c:pt idx="2418">
                  <c:v>2759.98</c:v>
                </c:pt>
                <c:pt idx="2419">
                  <c:v>2897.25</c:v>
                </c:pt>
                <c:pt idx="2420">
                  <c:v>2787.71</c:v>
                </c:pt>
                <c:pt idx="2421">
                  <c:v>2847.13</c:v>
                </c:pt>
                <c:pt idx="2422">
                  <c:v>2786.53</c:v>
                </c:pt>
                <c:pt idx="2423">
                  <c:v>2912.58</c:v>
                </c:pt>
                <c:pt idx="2424">
                  <c:v>2843.1</c:v>
                </c:pt>
                <c:pt idx="2425">
                  <c:v>2922.45</c:v>
                </c:pt>
                <c:pt idx="2426">
                  <c:v>2928.49</c:v>
                </c:pt>
                <c:pt idx="2427">
                  <c:v>2799.12</c:v>
                </c:pt>
                <c:pt idx="2428">
                  <c:v>2798.53</c:v>
                </c:pt>
                <c:pt idx="2429">
                  <c:v>2817.91</c:v>
                </c:pt>
                <c:pt idx="2430">
                  <c:v>2817.31</c:v>
                </c:pt>
                <c:pt idx="2431">
                  <c:v>2787.88</c:v>
                </c:pt>
                <c:pt idx="2432">
                  <c:v>2736.29</c:v>
                </c:pt>
                <c:pt idx="2433">
                  <c:v>2815.52</c:v>
                </c:pt>
                <c:pt idx="2434">
                  <c:v>2761.73</c:v>
                </c:pt>
                <c:pt idx="2435">
                  <c:v>2792.17</c:v>
                </c:pt>
                <c:pt idx="2436">
                  <c:v>2745.05</c:v>
                </c:pt>
                <c:pt idx="2437">
                  <c:v>2742.26</c:v>
                </c:pt>
                <c:pt idx="2438">
                  <c:v>2768.25</c:v>
                </c:pt>
                <c:pt idx="2439">
                  <c:v>2694.6</c:v>
                </c:pt>
                <c:pt idx="2440">
                  <c:v>2689.6</c:v>
                </c:pt>
                <c:pt idx="2441">
                  <c:v>2646.98</c:v>
                </c:pt>
                <c:pt idx="2442">
                  <c:v>2657.48</c:v>
                </c:pt>
                <c:pt idx="2443">
                  <c:v>2652.5</c:v>
                </c:pt>
                <c:pt idx="2444">
                  <c:v>2707.23</c:v>
                </c:pt>
                <c:pt idx="2445">
                  <c:v>2839.33</c:v>
                </c:pt>
                <c:pt idx="2446">
                  <c:v>2869.68</c:v>
                </c:pt>
                <c:pt idx="2447">
                  <c:v>2778.45</c:v>
                </c:pt>
                <c:pt idx="2448">
                  <c:v>2972.33</c:v>
                </c:pt>
                <c:pt idx="2449">
                  <c:v>2876.7</c:v>
                </c:pt>
                <c:pt idx="2450">
                  <c:v>2913.64</c:v>
                </c:pt>
                <c:pt idx="2451">
                  <c:v>2840.14</c:v>
                </c:pt>
                <c:pt idx="2452">
                  <c:v>2965.4</c:v>
                </c:pt>
                <c:pt idx="2453">
                  <c:v>2975.81</c:v>
                </c:pt>
                <c:pt idx="2454">
                  <c:v>2957.52</c:v>
                </c:pt>
                <c:pt idx="2455">
                  <c:v>2824.49</c:v>
                </c:pt>
                <c:pt idx="2456">
                  <c:v>2920.97</c:v>
                </c:pt>
                <c:pt idx="2457">
                  <c:v>2896.08</c:v>
                </c:pt>
                <c:pt idx="2458">
                  <c:v>2738.9</c:v>
                </c:pt>
                <c:pt idx="2459">
                  <c:v>2705.25</c:v>
                </c:pt>
                <c:pt idx="2460">
                  <c:v>2737.74</c:v>
                </c:pt>
                <c:pt idx="2461">
                  <c:v>2732.75</c:v>
                </c:pt>
                <c:pt idx="2462">
                  <c:v>2723.35</c:v>
                </c:pt>
                <c:pt idx="2463">
                  <c:v>2722.78</c:v>
                </c:pt>
                <c:pt idx="2464">
                  <c:v>2728.8</c:v>
                </c:pt>
                <c:pt idx="2465">
                  <c:v>2745.84</c:v>
                </c:pt>
                <c:pt idx="2466">
                  <c:v>2760.67</c:v>
                </c:pt>
                <c:pt idx="2467">
                  <c:v>2658.84</c:v>
                </c:pt>
                <c:pt idx="2468">
                  <c:v>2693.48</c:v>
                </c:pt>
                <c:pt idx="2469">
                  <c:v>2686.31</c:v>
                </c:pt>
                <c:pt idx="2470">
                  <c:v>2725.33</c:v>
                </c:pt>
                <c:pt idx="2471">
                  <c:v>2770.93</c:v>
                </c:pt>
                <c:pt idx="2472">
                  <c:v>2592.25</c:v>
                </c:pt>
                <c:pt idx="2473">
                  <c:v>2714.8</c:v>
                </c:pt>
                <c:pt idx="2474">
                  <c:v>2630.71</c:v>
                </c:pt>
                <c:pt idx="2475">
                  <c:v>2625.76</c:v>
                </c:pt>
                <c:pt idx="2476">
                  <c:v>2638.38</c:v>
                </c:pt>
                <c:pt idx="2477">
                  <c:v>2653.19</c:v>
                </c:pt>
                <c:pt idx="2478">
                  <c:v>2597.73</c:v>
                </c:pt>
                <c:pt idx="2479">
                  <c:v>2612.5500000000002</c:v>
                </c:pt>
                <c:pt idx="2480">
                  <c:v>2609.8000000000002</c:v>
                </c:pt>
                <c:pt idx="2481">
                  <c:v>2545.6</c:v>
                </c:pt>
                <c:pt idx="2482">
                  <c:v>2569.1999999999998</c:v>
                </c:pt>
                <c:pt idx="2483">
                  <c:v>2614.71</c:v>
                </c:pt>
                <c:pt idx="2484">
                  <c:v>2581.2600000000002</c:v>
                </c:pt>
                <c:pt idx="2485">
                  <c:v>2615.8000000000002</c:v>
                </c:pt>
                <c:pt idx="2486">
                  <c:v>2650.31</c:v>
                </c:pt>
                <c:pt idx="2487">
                  <c:v>2656.33</c:v>
                </c:pt>
                <c:pt idx="2488">
                  <c:v>2673.29</c:v>
                </c:pt>
                <c:pt idx="2489">
                  <c:v>2628.91</c:v>
                </c:pt>
                <c:pt idx="2490">
                  <c:v>2619.59</c:v>
                </c:pt>
                <c:pt idx="2491">
                  <c:v>2697.86</c:v>
                </c:pt>
                <c:pt idx="2492">
                  <c:v>2732.32</c:v>
                </c:pt>
                <c:pt idx="2493">
                  <c:v>2687.96</c:v>
                </c:pt>
                <c:pt idx="2494">
                  <c:v>2783.68</c:v>
                </c:pt>
                <c:pt idx="2495">
                  <c:v>2807.15</c:v>
                </c:pt>
                <c:pt idx="2496">
                  <c:v>2789.06</c:v>
                </c:pt>
                <c:pt idx="2497">
                  <c:v>2681.3</c:v>
                </c:pt>
                <c:pt idx="2498">
                  <c:v>2691.66</c:v>
                </c:pt>
                <c:pt idx="2499">
                  <c:v>2828.81</c:v>
                </c:pt>
                <c:pt idx="2500">
                  <c:v>2751.71</c:v>
                </c:pt>
                <c:pt idx="2501">
                  <c:v>2853.83</c:v>
                </c:pt>
                <c:pt idx="2502">
                  <c:v>2844.48</c:v>
                </c:pt>
                <c:pt idx="2503">
                  <c:v>2846.06</c:v>
                </c:pt>
                <c:pt idx="2504">
                  <c:v>2808.33</c:v>
                </c:pt>
                <c:pt idx="2505">
                  <c:v>2814.28</c:v>
                </c:pt>
                <c:pt idx="2506">
                  <c:v>2876.98</c:v>
                </c:pt>
                <c:pt idx="2507">
                  <c:v>2950.57</c:v>
                </c:pt>
                <c:pt idx="2508">
                  <c:v>2891.03</c:v>
                </c:pt>
                <c:pt idx="2509">
                  <c:v>2920.96</c:v>
                </c:pt>
                <c:pt idx="2510">
                  <c:v>2937.78</c:v>
                </c:pt>
                <c:pt idx="2511">
                  <c:v>2943.7</c:v>
                </c:pt>
                <c:pt idx="2512">
                  <c:v>2964.87</c:v>
                </c:pt>
                <c:pt idx="2513">
                  <c:v>2837.82</c:v>
                </c:pt>
                <c:pt idx="2514">
                  <c:v>2769.66</c:v>
                </c:pt>
                <c:pt idx="2515">
                  <c:v>2854.04</c:v>
                </c:pt>
                <c:pt idx="2516">
                  <c:v>2788.09</c:v>
                </c:pt>
                <c:pt idx="2517">
                  <c:v>2757</c:v>
                </c:pt>
                <c:pt idx="2518">
                  <c:v>2834.8</c:v>
                </c:pt>
                <c:pt idx="2519">
                  <c:v>2786.3</c:v>
                </c:pt>
                <c:pt idx="2520">
                  <c:v>2724.77</c:v>
                </c:pt>
                <c:pt idx="2521">
                  <c:v>2645.86</c:v>
                </c:pt>
                <c:pt idx="2522">
                  <c:v>2723.61</c:v>
                </c:pt>
                <c:pt idx="2523">
                  <c:v>2546.86</c:v>
                </c:pt>
                <c:pt idx="2524">
                  <c:v>2687.66</c:v>
                </c:pt>
                <c:pt idx="2525">
                  <c:v>2556.64</c:v>
                </c:pt>
                <c:pt idx="2526">
                  <c:v>2677.82</c:v>
                </c:pt>
                <c:pt idx="2527">
                  <c:v>2618.5700000000002</c:v>
                </c:pt>
                <c:pt idx="2528">
                  <c:v>2667.98</c:v>
                </c:pt>
                <c:pt idx="2529">
                  <c:v>2793.4</c:v>
                </c:pt>
                <c:pt idx="2530">
                  <c:v>2725.48</c:v>
                </c:pt>
                <c:pt idx="2531">
                  <c:v>2837.8</c:v>
                </c:pt>
                <c:pt idx="2532">
                  <c:v>2835.02</c:v>
                </c:pt>
                <c:pt idx="2533">
                  <c:v>2786.67</c:v>
                </c:pt>
                <c:pt idx="2534">
                  <c:v>2809.95</c:v>
                </c:pt>
                <c:pt idx="2535">
                  <c:v>2850.56</c:v>
                </c:pt>
                <c:pt idx="2536">
                  <c:v>2865.14</c:v>
                </c:pt>
                <c:pt idx="2537">
                  <c:v>2953.43</c:v>
                </c:pt>
                <c:pt idx="2538">
                  <c:v>2885.59</c:v>
                </c:pt>
                <c:pt idx="2539">
                  <c:v>2856.8</c:v>
                </c:pt>
                <c:pt idx="2540">
                  <c:v>2986.21</c:v>
                </c:pt>
                <c:pt idx="2541">
                  <c:v>3028.91</c:v>
                </c:pt>
                <c:pt idx="2542">
                  <c:v>2982.77</c:v>
                </c:pt>
                <c:pt idx="2543">
                  <c:v>3131.56</c:v>
                </c:pt>
                <c:pt idx="2544">
                  <c:v>3202.35</c:v>
                </c:pt>
                <c:pt idx="2545">
                  <c:v>3244.96</c:v>
                </c:pt>
                <c:pt idx="2546">
                  <c:v>3291.88</c:v>
                </c:pt>
                <c:pt idx="2547">
                  <c:v>3405.86</c:v>
                </c:pt>
                <c:pt idx="2548">
                  <c:v>3366.19</c:v>
                </c:pt>
                <c:pt idx="2549">
                  <c:v>3655.3</c:v>
                </c:pt>
                <c:pt idx="2550">
                  <c:v>3641.54</c:v>
                </c:pt>
                <c:pt idx="2551">
                  <c:v>3616.98</c:v>
                </c:pt>
                <c:pt idx="2552">
                  <c:v>3700.51</c:v>
                </c:pt>
                <c:pt idx="2553">
                  <c:v>3656.49</c:v>
                </c:pt>
                <c:pt idx="2554">
                  <c:v>3707.57</c:v>
                </c:pt>
                <c:pt idx="2555">
                  <c:v>3739.17</c:v>
                </c:pt>
                <c:pt idx="2556">
                  <c:v>3634.71</c:v>
                </c:pt>
                <c:pt idx="2557">
                  <c:v>3763.49</c:v>
                </c:pt>
                <c:pt idx="2558">
                  <c:v>3773.47</c:v>
                </c:pt>
                <c:pt idx="2559">
                  <c:v>3781.3</c:v>
                </c:pt>
                <c:pt idx="2560">
                  <c:v>3754.6</c:v>
                </c:pt>
                <c:pt idx="2561">
                  <c:v>3710.65</c:v>
                </c:pt>
                <c:pt idx="2562">
                  <c:v>3627.89</c:v>
                </c:pt>
                <c:pt idx="2563">
                  <c:v>3724.15</c:v>
                </c:pt>
                <c:pt idx="2564">
                  <c:v>3684.55</c:v>
                </c:pt>
                <c:pt idx="2565">
                  <c:v>3692.38</c:v>
                </c:pt>
                <c:pt idx="2566">
                  <c:v>3614.01</c:v>
                </c:pt>
                <c:pt idx="2567">
                  <c:v>3608.93</c:v>
                </c:pt>
                <c:pt idx="2568">
                  <c:v>3646.93</c:v>
                </c:pt>
                <c:pt idx="2569">
                  <c:v>3628.92</c:v>
                </c:pt>
                <c:pt idx="2570">
                  <c:v>3660.44</c:v>
                </c:pt>
                <c:pt idx="2571">
                  <c:v>3709.17</c:v>
                </c:pt>
                <c:pt idx="2572">
                  <c:v>3689</c:v>
                </c:pt>
                <c:pt idx="2573">
                  <c:v>3608.59</c:v>
                </c:pt>
                <c:pt idx="2574">
                  <c:v>3489.5</c:v>
                </c:pt>
                <c:pt idx="2575">
                  <c:v>3460.79</c:v>
                </c:pt>
                <c:pt idx="2576">
                  <c:v>3453.59</c:v>
                </c:pt>
                <c:pt idx="2577">
                  <c:v>3390.5</c:v>
                </c:pt>
                <c:pt idx="2578">
                  <c:v>3284.45</c:v>
                </c:pt>
                <c:pt idx="2579">
                  <c:v>3453.52</c:v>
                </c:pt>
                <c:pt idx="2580">
                  <c:v>3394.77</c:v>
                </c:pt>
                <c:pt idx="2581">
                  <c:v>3421.97</c:v>
                </c:pt>
                <c:pt idx="2582">
                  <c:v>3346.07</c:v>
                </c:pt>
                <c:pt idx="2583">
                  <c:v>3401.18</c:v>
                </c:pt>
                <c:pt idx="2584">
                  <c:v>3363.95</c:v>
                </c:pt>
                <c:pt idx="2585">
                  <c:v>3393.28</c:v>
                </c:pt>
                <c:pt idx="2586">
                  <c:v>3390.4</c:v>
                </c:pt>
                <c:pt idx="2587">
                  <c:v>3432.58</c:v>
                </c:pt>
                <c:pt idx="2588">
                  <c:v>3406.11</c:v>
                </c:pt>
                <c:pt idx="2589">
                  <c:v>3386.08</c:v>
                </c:pt>
                <c:pt idx="2590">
                  <c:v>3428.23</c:v>
                </c:pt>
                <c:pt idx="2591">
                  <c:v>3326.75</c:v>
                </c:pt>
                <c:pt idx="2592">
                  <c:v>3349.61</c:v>
                </c:pt>
                <c:pt idx="2593">
                  <c:v>3246.05</c:v>
                </c:pt>
                <c:pt idx="2594">
                  <c:v>3226.07</c:v>
                </c:pt>
                <c:pt idx="2595">
                  <c:v>3218.95</c:v>
                </c:pt>
                <c:pt idx="2596">
                  <c:v>3124.05</c:v>
                </c:pt>
                <c:pt idx="2597">
                  <c:v>3166.19</c:v>
                </c:pt>
                <c:pt idx="2598">
                  <c:v>3009.27</c:v>
                </c:pt>
                <c:pt idx="2599">
                  <c:v>3094.22</c:v>
                </c:pt>
                <c:pt idx="2600">
                  <c:v>2971.61</c:v>
                </c:pt>
                <c:pt idx="2601">
                  <c:v>2945.3</c:v>
                </c:pt>
                <c:pt idx="2602">
                  <c:v>2904.04</c:v>
                </c:pt>
                <c:pt idx="2603">
                  <c:v>2847.83</c:v>
                </c:pt>
                <c:pt idx="2604">
                  <c:v>2849.35</c:v>
                </c:pt>
                <c:pt idx="2605">
                  <c:v>2861.56</c:v>
                </c:pt>
                <c:pt idx="2606">
                  <c:v>2907.95</c:v>
                </c:pt>
                <c:pt idx="2607">
                  <c:v>2918.01</c:v>
                </c:pt>
                <c:pt idx="2608">
                  <c:v>2863.99</c:v>
                </c:pt>
                <c:pt idx="2609">
                  <c:v>2931.7</c:v>
                </c:pt>
                <c:pt idx="2610">
                  <c:v>2980.17</c:v>
                </c:pt>
                <c:pt idx="2611">
                  <c:v>2870.68</c:v>
                </c:pt>
                <c:pt idx="2612">
                  <c:v>3015.17</c:v>
                </c:pt>
                <c:pt idx="2613">
                  <c:v>2967.58</c:v>
                </c:pt>
                <c:pt idx="2614">
                  <c:v>2934.95</c:v>
                </c:pt>
                <c:pt idx="2615">
                  <c:v>3032.42</c:v>
                </c:pt>
                <c:pt idx="2616">
                  <c:v>2959.27</c:v>
                </c:pt>
                <c:pt idx="2617">
                  <c:v>2913.87</c:v>
                </c:pt>
                <c:pt idx="2618">
                  <c:v>2923.9</c:v>
                </c:pt>
                <c:pt idx="2619">
                  <c:v>2882.79</c:v>
                </c:pt>
                <c:pt idx="2620">
                  <c:v>2931.17</c:v>
                </c:pt>
                <c:pt idx="2621">
                  <c:v>2813.4</c:v>
                </c:pt>
                <c:pt idx="2622">
                  <c:v>2757.43</c:v>
                </c:pt>
                <c:pt idx="2623">
                  <c:v>2756.84</c:v>
                </c:pt>
                <c:pt idx="2624">
                  <c:v>2728.58</c:v>
                </c:pt>
                <c:pt idx="2625">
                  <c:v>2651.39</c:v>
                </c:pt>
                <c:pt idx="2626">
                  <c:v>2597.63</c:v>
                </c:pt>
                <c:pt idx="2627">
                  <c:v>2465.19</c:v>
                </c:pt>
                <c:pt idx="2628">
                  <c:v>2522.08</c:v>
                </c:pt>
                <c:pt idx="2629">
                  <c:v>2427.9899999999998</c:v>
                </c:pt>
                <c:pt idx="2630">
                  <c:v>2336.0700000000002</c:v>
                </c:pt>
                <c:pt idx="2631">
                  <c:v>2422.69</c:v>
                </c:pt>
                <c:pt idx="2632">
                  <c:v>2426.42</c:v>
                </c:pt>
                <c:pt idx="2633">
                  <c:v>2408.91</c:v>
                </c:pt>
                <c:pt idx="2634">
                  <c:v>2397.77</c:v>
                </c:pt>
                <c:pt idx="2635">
                  <c:v>2403.62</c:v>
                </c:pt>
                <c:pt idx="2636">
                  <c:v>2333.0500000000002</c:v>
                </c:pt>
                <c:pt idx="2637">
                  <c:v>2370.75</c:v>
                </c:pt>
                <c:pt idx="2638">
                  <c:v>2315.0700000000002</c:v>
                </c:pt>
                <c:pt idx="2639">
                  <c:v>2371.85</c:v>
                </c:pt>
                <c:pt idx="2640">
                  <c:v>2348.0100000000002</c:v>
                </c:pt>
                <c:pt idx="2641">
                  <c:v>2362.34</c:v>
                </c:pt>
                <c:pt idx="2642">
                  <c:v>2383.04</c:v>
                </c:pt>
                <c:pt idx="2643">
                  <c:v>2435.52</c:v>
                </c:pt>
                <c:pt idx="2644">
                  <c:v>2369.29</c:v>
                </c:pt>
                <c:pt idx="2645">
                  <c:v>2353.9499999999998</c:v>
                </c:pt>
                <c:pt idx="2646">
                  <c:v>2453</c:v>
                </c:pt>
                <c:pt idx="2647">
                  <c:v>2444</c:v>
                </c:pt>
                <c:pt idx="2648">
                  <c:v>2439.2399999999998</c:v>
                </c:pt>
                <c:pt idx="2649">
                  <c:v>2478.94</c:v>
                </c:pt>
                <c:pt idx="2650">
                  <c:v>2491.1</c:v>
                </c:pt>
                <c:pt idx="2651">
                  <c:v>2422.85</c:v>
                </c:pt>
                <c:pt idx="2652">
                  <c:v>2532.34</c:v>
                </c:pt>
                <c:pt idx="2653">
                  <c:v>2495.84</c:v>
                </c:pt>
                <c:pt idx="2654">
                  <c:v>2550.2800000000002</c:v>
                </c:pt>
                <c:pt idx="2655">
                  <c:v>2515.9</c:v>
                </c:pt>
                <c:pt idx="2656">
                  <c:v>2591.4499999999998</c:v>
                </c:pt>
                <c:pt idx="2657">
                  <c:v>2588.7800000000002</c:v>
                </c:pt>
                <c:pt idx="2658">
                  <c:v>2586.11</c:v>
                </c:pt>
                <c:pt idx="2659">
                  <c:v>2775.66</c:v>
                </c:pt>
                <c:pt idx="2660">
                  <c:v>2694.81</c:v>
                </c:pt>
                <c:pt idx="2661">
                  <c:v>2785.02</c:v>
                </c:pt>
                <c:pt idx="2662">
                  <c:v>2849.86</c:v>
                </c:pt>
                <c:pt idx="2663">
                  <c:v>2994.88</c:v>
                </c:pt>
                <c:pt idx="2664">
                  <c:v>3177.81</c:v>
                </c:pt>
                <c:pt idx="2665">
                  <c:v>3295.26</c:v>
                </c:pt>
                <c:pt idx="2666">
                  <c:v>3465.39</c:v>
                </c:pt>
                <c:pt idx="2667">
                  <c:v>3517.36</c:v>
                </c:pt>
                <c:pt idx="2668">
                  <c:v>3425.95</c:v>
                </c:pt>
                <c:pt idx="2669">
                  <c:v>3256.58</c:v>
                </c:pt>
                <c:pt idx="2670">
                  <c:v>3203.2</c:v>
                </c:pt>
                <c:pt idx="2671">
                  <c:v>3044.48</c:v>
                </c:pt>
                <c:pt idx="2672">
                  <c:v>3052.25</c:v>
                </c:pt>
                <c:pt idx="2673">
                  <c:v>2914.7</c:v>
                </c:pt>
                <c:pt idx="2674">
                  <c:v>2796.16</c:v>
                </c:pt>
                <c:pt idx="2675">
                  <c:v>2667.15</c:v>
                </c:pt>
                <c:pt idx="2676">
                  <c:v>2599.2199999999998</c:v>
                </c:pt>
                <c:pt idx="2677">
                  <c:v>2531.33</c:v>
                </c:pt>
                <c:pt idx="2678">
                  <c:v>2467.67</c:v>
                </c:pt>
                <c:pt idx="2679">
                  <c:v>2282.0500000000002</c:v>
                </c:pt>
                <c:pt idx="2680">
                  <c:v>2266.83</c:v>
                </c:pt>
                <c:pt idx="2681">
                  <c:v>2194.86</c:v>
                </c:pt>
                <c:pt idx="2682">
                  <c:v>2381.46</c:v>
                </c:pt>
                <c:pt idx="2683">
                  <c:v>2286.38</c:v>
                </c:pt>
                <c:pt idx="2684">
                  <c:v>2235.46</c:v>
                </c:pt>
                <c:pt idx="2685">
                  <c:v>2182.46</c:v>
                </c:pt>
                <c:pt idx="2686">
                  <c:v>2236.59</c:v>
                </c:pt>
                <c:pt idx="2687">
                  <c:v>2192.02</c:v>
                </c:pt>
                <c:pt idx="2688">
                  <c:v>2183.14</c:v>
                </c:pt>
                <c:pt idx="2689">
                  <c:v>2298.1</c:v>
                </c:pt>
                <c:pt idx="2690">
                  <c:v>2285.0100000000002</c:v>
                </c:pt>
                <c:pt idx="2691">
                  <c:v>2271.9299999999998</c:v>
                </c:pt>
                <c:pt idx="2692">
                  <c:v>2252.5700000000002</c:v>
                </c:pt>
                <c:pt idx="2693">
                  <c:v>2164.0100000000002</c:v>
                </c:pt>
                <c:pt idx="2694">
                  <c:v>2241.11</c:v>
                </c:pt>
                <c:pt idx="2695">
                  <c:v>2240.62</c:v>
                </c:pt>
                <c:pt idx="2696">
                  <c:v>2225.4699999999998</c:v>
                </c:pt>
                <c:pt idx="2697">
                  <c:v>2157.94</c:v>
                </c:pt>
                <c:pt idx="2698">
                  <c:v>2239.17</c:v>
                </c:pt>
                <c:pt idx="2699">
                  <c:v>2144.44</c:v>
                </c:pt>
                <c:pt idx="2700">
                  <c:v>2219.35</c:v>
                </c:pt>
                <c:pt idx="2701">
                  <c:v>2162.35</c:v>
                </c:pt>
                <c:pt idx="2702">
                  <c:v>2153.5100000000002</c:v>
                </c:pt>
                <c:pt idx="2703">
                  <c:v>2161.42</c:v>
                </c:pt>
                <c:pt idx="2704">
                  <c:v>2137.94</c:v>
                </c:pt>
                <c:pt idx="2705">
                  <c:v>2210.6799999999998</c:v>
                </c:pt>
                <c:pt idx="2706">
                  <c:v>2155.83</c:v>
                </c:pt>
                <c:pt idx="2707">
                  <c:v>2161.63</c:v>
                </c:pt>
                <c:pt idx="2708">
                  <c:v>2148.63</c:v>
                </c:pt>
                <c:pt idx="2709">
                  <c:v>2120.9899999999998</c:v>
                </c:pt>
                <c:pt idx="2710">
                  <c:v>2110.09</c:v>
                </c:pt>
                <c:pt idx="2711">
                  <c:v>2182.7399999999998</c:v>
                </c:pt>
                <c:pt idx="2712">
                  <c:v>2059.0500000000002</c:v>
                </c:pt>
                <c:pt idx="2713">
                  <c:v>2041.9</c:v>
                </c:pt>
                <c:pt idx="2714">
                  <c:v>2166.6999999999998</c:v>
                </c:pt>
                <c:pt idx="2715">
                  <c:v>1993.02</c:v>
                </c:pt>
                <c:pt idx="2716">
                  <c:v>2215.84</c:v>
                </c:pt>
                <c:pt idx="2717">
                  <c:v>2046.39</c:v>
                </c:pt>
                <c:pt idx="2718">
                  <c:v>2045.95</c:v>
                </c:pt>
                <c:pt idx="2719">
                  <c:v>2078.87</c:v>
                </c:pt>
                <c:pt idx="2720">
                  <c:v>2051.31</c:v>
                </c:pt>
                <c:pt idx="2721">
                  <c:v>2107.14</c:v>
                </c:pt>
                <c:pt idx="2722">
                  <c:v>2069.1799999999998</c:v>
                </c:pt>
                <c:pt idx="2723">
                  <c:v>2062.48</c:v>
                </c:pt>
                <c:pt idx="2724">
                  <c:v>2120.35</c:v>
                </c:pt>
                <c:pt idx="2725">
                  <c:v>2157.37</c:v>
                </c:pt>
                <c:pt idx="2726">
                  <c:v>2065.3000000000002</c:v>
                </c:pt>
                <c:pt idx="2727">
                  <c:v>2064.85</c:v>
                </c:pt>
                <c:pt idx="2728">
                  <c:v>2164.29</c:v>
                </c:pt>
                <c:pt idx="2729">
                  <c:v>2149.2600000000002</c:v>
                </c:pt>
                <c:pt idx="2730">
                  <c:v>2036.46</c:v>
                </c:pt>
                <c:pt idx="2731">
                  <c:v>2112.9699999999998</c:v>
                </c:pt>
                <c:pt idx="2732">
                  <c:v>2181.13</c:v>
                </c:pt>
                <c:pt idx="2733">
                  <c:v>2028.9</c:v>
                </c:pt>
                <c:pt idx="2734">
                  <c:v>2134.4499999999998</c:v>
                </c:pt>
                <c:pt idx="2735">
                  <c:v>2165.16</c:v>
                </c:pt>
                <c:pt idx="2736">
                  <c:v>2160.5300000000002</c:v>
                </c:pt>
                <c:pt idx="2737">
                  <c:v>2133.06</c:v>
                </c:pt>
                <c:pt idx="2738">
                  <c:v>2124.29</c:v>
                </c:pt>
                <c:pt idx="2739">
                  <c:v>2121.7600000000002</c:v>
                </c:pt>
                <c:pt idx="2740">
                  <c:v>2088.08</c:v>
                </c:pt>
                <c:pt idx="2741">
                  <c:v>2023.3</c:v>
                </c:pt>
                <c:pt idx="2742">
                  <c:v>2120.37</c:v>
                </c:pt>
                <c:pt idx="2743">
                  <c:v>2057.6799999999998</c:v>
                </c:pt>
                <c:pt idx="2744">
                  <c:v>2196.1799999999998</c:v>
                </c:pt>
                <c:pt idx="2745">
                  <c:v>2183.2600000000002</c:v>
                </c:pt>
                <c:pt idx="2746">
                  <c:v>2267.7800000000002</c:v>
                </c:pt>
                <c:pt idx="2747">
                  <c:v>2207.1799999999998</c:v>
                </c:pt>
                <c:pt idx="2748">
                  <c:v>2188.0500000000002</c:v>
                </c:pt>
                <c:pt idx="2749">
                  <c:v>2129.5700000000002</c:v>
                </c:pt>
                <c:pt idx="2750">
                  <c:v>2182.96</c:v>
                </c:pt>
                <c:pt idx="2751">
                  <c:v>2209.4</c:v>
                </c:pt>
                <c:pt idx="2752">
                  <c:v>2165.4499999999998</c:v>
                </c:pt>
                <c:pt idx="2753">
                  <c:v>2237.42</c:v>
                </c:pt>
                <c:pt idx="2754">
                  <c:v>2239</c:v>
                </c:pt>
                <c:pt idx="2755">
                  <c:v>2230.2399999999998</c:v>
                </c:pt>
                <c:pt idx="2756">
                  <c:v>2182.1799999999998</c:v>
                </c:pt>
                <c:pt idx="2757">
                  <c:v>2192.04</c:v>
                </c:pt>
                <c:pt idx="2758">
                  <c:v>2160.5500000000002</c:v>
                </c:pt>
                <c:pt idx="2759">
                  <c:v>2139.41</c:v>
                </c:pt>
                <c:pt idx="2760">
                  <c:v>2182.35</c:v>
                </c:pt>
                <c:pt idx="2761">
                  <c:v>2212.86</c:v>
                </c:pt>
                <c:pt idx="2762">
                  <c:v>2131.8200000000002</c:v>
                </c:pt>
                <c:pt idx="2763">
                  <c:v>2191.25</c:v>
                </c:pt>
                <c:pt idx="2764">
                  <c:v>2157.73</c:v>
                </c:pt>
                <c:pt idx="2765">
                  <c:v>2165.52</c:v>
                </c:pt>
                <c:pt idx="2766">
                  <c:v>2142.34</c:v>
                </c:pt>
                <c:pt idx="2767">
                  <c:v>2164.58</c:v>
                </c:pt>
                <c:pt idx="2768">
                  <c:v>2122.84</c:v>
                </c:pt>
                <c:pt idx="2769">
                  <c:v>2157.44</c:v>
                </c:pt>
                <c:pt idx="2770">
                  <c:v>2173.4699999999998</c:v>
                </c:pt>
                <c:pt idx="2771">
                  <c:v>2166.81</c:v>
                </c:pt>
                <c:pt idx="2772">
                  <c:v>2162.2199999999998</c:v>
                </c:pt>
                <c:pt idx="2773">
                  <c:v>2176.17</c:v>
                </c:pt>
                <c:pt idx="2774">
                  <c:v>2202.48</c:v>
                </c:pt>
                <c:pt idx="2775">
                  <c:v>2214.36</c:v>
                </c:pt>
                <c:pt idx="2776">
                  <c:v>2263.3000000000002</c:v>
                </c:pt>
                <c:pt idx="2777">
                  <c:v>2196.92</c:v>
                </c:pt>
                <c:pt idx="2778">
                  <c:v>2169.6799999999998</c:v>
                </c:pt>
                <c:pt idx="2779">
                  <c:v>2329.7399999999998</c:v>
                </c:pt>
                <c:pt idx="2780">
                  <c:v>2292.19</c:v>
                </c:pt>
                <c:pt idx="2781">
                  <c:v>2295.81</c:v>
                </c:pt>
                <c:pt idx="2782">
                  <c:v>2311.7600000000002</c:v>
                </c:pt>
                <c:pt idx="2783">
                  <c:v>2325.65</c:v>
                </c:pt>
                <c:pt idx="2784">
                  <c:v>2329.25</c:v>
                </c:pt>
                <c:pt idx="2785">
                  <c:v>2404.79</c:v>
                </c:pt>
                <c:pt idx="2786">
                  <c:v>2515.2399999999998</c:v>
                </c:pt>
                <c:pt idx="2787">
                  <c:v>2644.12</c:v>
                </c:pt>
                <c:pt idx="2788">
                  <c:v>2772.95</c:v>
                </c:pt>
                <c:pt idx="2789">
                  <c:v>3109.13</c:v>
                </c:pt>
                <c:pt idx="2790">
                  <c:v>3229.58</c:v>
                </c:pt>
                <c:pt idx="2791">
                  <c:v>3555.26</c:v>
                </c:pt>
                <c:pt idx="2792">
                  <c:v>3710.45</c:v>
                </c:pt>
                <c:pt idx="2793">
                  <c:v>3576.27</c:v>
                </c:pt>
                <c:pt idx="2794">
                  <c:v>3518.05</c:v>
                </c:pt>
                <c:pt idx="2795">
                  <c:v>3433.2</c:v>
                </c:pt>
                <c:pt idx="2796">
                  <c:v>3223.3</c:v>
                </c:pt>
                <c:pt idx="2797">
                  <c:v>3247.2</c:v>
                </c:pt>
                <c:pt idx="2798">
                  <c:v>3285.43</c:v>
                </c:pt>
                <c:pt idx="2799">
                  <c:v>3192.5</c:v>
                </c:pt>
                <c:pt idx="2800">
                  <c:v>3265.56</c:v>
                </c:pt>
                <c:pt idx="2801">
                  <c:v>3182.92</c:v>
                </c:pt>
                <c:pt idx="2802">
                  <c:v>3243.65</c:v>
                </c:pt>
                <c:pt idx="2803">
                  <c:v>3048.45</c:v>
                </c:pt>
                <c:pt idx="2804">
                  <c:v>2976.14</c:v>
                </c:pt>
                <c:pt idx="2805">
                  <c:v>2881.36</c:v>
                </c:pt>
                <c:pt idx="2806">
                  <c:v>2645.44</c:v>
                </c:pt>
                <c:pt idx="2807">
                  <c:v>2556.9</c:v>
                </c:pt>
                <c:pt idx="2808">
                  <c:v>2437.73</c:v>
                </c:pt>
                <c:pt idx="2809">
                  <c:v>2426.9699999999998</c:v>
                </c:pt>
                <c:pt idx="2810">
                  <c:v>2463.2399999999998</c:v>
                </c:pt>
                <c:pt idx="2811">
                  <c:v>2307.37</c:v>
                </c:pt>
                <c:pt idx="2812">
                  <c:v>2263.96</c:v>
                </c:pt>
                <c:pt idx="2813">
                  <c:v>2261.42</c:v>
                </c:pt>
                <c:pt idx="2814">
                  <c:v>2250.7199999999998</c:v>
                </c:pt>
                <c:pt idx="2815">
                  <c:v>2329.86</c:v>
                </c:pt>
                <c:pt idx="2816">
                  <c:v>2268.1</c:v>
                </c:pt>
                <c:pt idx="2817">
                  <c:v>2228.83</c:v>
                </c:pt>
                <c:pt idx="2818">
                  <c:v>2267.11</c:v>
                </c:pt>
                <c:pt idx="2819">
                  <c:v>2276.8200000000002</c:v>
                </c:pt>
                <c:pt idx="2820">
                  <c:v>2198.81</c:v>
                </c:pt>
                <c:pt idx="2821">
                  <c:v>2163.66</c:v>
                </c:pt>
                <c:pt idx="2822">
                  <c:v>2148.91</c:v>
                </c:pt>
                <c:pt idx="2823">
                  <c:v>2181.06</c:v>
                </c:pt>
                <c:pt idx="2824">
                  <c:v>2168.35</c:v>
                </c:pt>
                <c:pt idx="2825">
                  <c:v>2255.4899999999998</c:v>
                </c:pt>
                <c:pt idx="2826">
                  <c:v>2220.36</c:v>
                </c:pt>
                <c:pt idx="2827">
                  <c:v>2191.37</c:v>
                </c:pt>
                <c:pt idx="2828">
                  <c:v>2280.48</c:v>
                </c:pt>
                <c:pt idx="2829">
                  <c:v>2172.08</c:v>
                </c:pt>
                <c:pt idx="2830">
                  <c:v>2189.9299999999998</c:v>
                </c:pt>
                <c:pt idx="2831">
                  <c:v>2289.15</c:v>
                </c:pt>
                <c:pt idx="2832">
                  <c:v>2296.79</c:v>
                </c:pt>
                <c:pt idx="2833">
                  <c:v>2298.3200000000002</c:v>
                </c:pt>
                <c:pt idx="2834">
                  <c:v>2242.91</c:v>
                </c:pt>
                <c:pt idx="2835">
                  <c:v>2244.4499999999998</c:v>
                </c:pt>
                <c:pt idx="2836">
                  <c:v>2278.5100000000002</c:v>
                </c:pt>
                <c:pt idx="2837">
                  <c:v>2212.98</c:v>
                </c:pt>
                <c:pt idx="2838">
                  <c:v>2219.4</c:v>
                </c:pt>
                <c:pt idx="2839">
                  <c:v>2225.81</c:v>
                </c:pt>
                <c:pt idx="2840">
                  <c:v>2232.23</c:v>
                </c:pt>
                <c:pt idx="2841">
                  <c:v>2238.65</c:v>
                </c:pt>
                <c:pt idx="2842">
                  <c:v>2245.0700000000002</c:v>
                </c:pt>
                <c:pt idx="2843">
                  <c:v>2193.84</c:v>
                </c:pt>
                <c:pt idx="2844">
                  <c:v>2250.17</c:v>
                </c:pt>
                <c:pt idx="2845">
                  <c:v>2263.87</c:v>
                </c:pt>
                <c:pt idx="2846">
                  <c:v>2247.15</c:v>
                </c:pt>
                <c:pt idx="2847">
                  <c:v>2262.88</c:v>
                </c:pt>
                <c:pt idx="2848">
                  <c:v>2256.3000000000002</c:v>
                </c:pt>
                <c:pt idx="2849">
                  <c:v>2294.3200000000002</c:v>
                </c:pt>
                <c:pt idx="2850">
                  <c:v>2342.44</c:v>
                </c:pt>
                <c:pt idx="2851">
                  <c:v>2376.37</c:v>
                </c:pt>
                <c:pt idx="2852">
                  <c:v>2298.88</c:v>
                </c:pt>
                <c:pt idx="2853">
                  <c:v>2326.73</c:v>
                </c:pt>
                <c:pt idx="2854">
                  <c:v>2352.5300000000002</c:v>
                </c:pt>
                <c:pt idx="2855">
                  <c:v>2368.21</c:v>
                </c:pt>
                <c:pt idx="2856">
                  <c:v>2294.84</c:v>
                </c:pt>
                <c:pt idx="2857">
                  <c:v>2423.8200000000002</c:v>
                </c:pt>
                <c:pt idx="2858">
                  <c:v>2346.42</c:v>
                </c:pt>
                <c:pt idx="2859">
                  <c:v>2376.2399999999998</c:v>
                </c:pt>
                <c:pt idx="2860">
                  <c:v>2448.5100000000002</c:v>
                </c:pt>
                <c:pt idx="2861">
                  <c:v>2470.21</c:v>
                </c:pt>
                <c:pt idx="2862">
                  <c:v>2423.1799999999998</c:v>
                </c:pt>
                <c:pt idx="2863">
                  <c:v>2394.36</c:v>
                </c:pt>
                <c:pt idx="2864">
                  <c:v>2446.36</c:v>
                </c:pt>
                <c:pt idx="2865">
                  <c:v>2358.9699999999998</c:v>
                </c:pt>
                <c:pt idx="2866">
                  <c:v>2441.2399999999998</c:v>
                </c:pt>
                <c:pt idx="2867">
                  <c:v>2477.04</c:v>
                </c:pt>
                <c:pt idx="2868">
                  <c:v>2486.59</c:v>
                </c:pt>
                <c:pt idx="2869">
                  <c:v>2461.83</c:v>
                </c:pt>
                <c:pt idx="2870">
                  <c:v>2483.48</c:v>
                </c:pt>
                <c:pt idx="2871">
                  <c:v>2454.69</c:v>
                </c:pt>
                <c:pt idx="2872">
                  <c:v>2319.0500000000002</c:v>
                </c:pt>
                <c:pt idx="2873">
                  <c:v>2320.5500000000002</c:v>
                </c:pt>
                <c:pt idx="2874">
                  <c:v>2253.52</c:v>
                </c:pt>
                <c:pt idx="2875">
                  <c:v>2396.11</c:v>
                </c:pt>
                <c:pt idx="2876">
                  <c:v>2290.81</c:v>
                </c:pt>
                <c:pt idx="2877">
                  <c:v>2387</c:v>
                </c:pt>
                <c:pt idx="2878">
                  <c:v>2324.04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76-4E94-9198-2CE36EAEA7D1}"/>
            </c:ext>
          </c:extLst>
        </c:ser>
        <c:ser>
          <c:idx val="1"/>
          <c:order val="1"/>
          <c:tx>
            <c:v>Polymerized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Sheet1!$Z$1:$Z$2879</c:f>
              <c:numCache>
                <c:formatCode>General</c:formatCode>
                <c:ptCount val="2879"/>
                <c:pt idx="0">
                  <c:v>2172.81</c:v>
                </c:pt>
                <c:pt idx="1">
                  <c:v>2171.46</c:v>
                </c:pt>
                <c:pt idx="2">
                  <c:v>2170.11</c:v>
                </c:pt>
                <c:pt idx="3">
                  <c:v>2168.77</c:v>
                </c:pt>
                <c:pt idx="4">
                  <c:v>2167.42</c:v>
                </c:pt>
                <c:pt idx="5">
                  <c:v>2166.08</c:v>
                </c:pt>
                <c:pt idx="6">
                  <c:v>2164.73</c:v>
                </c:pt>
                <c:pt idx="7">
                  <c:v>2163.38</c:v>
                </c:pt>
                <c:pt idx="8">
                  <c:v>2209.09</c:v>
                </c:pt>
                <c:pt idx="9">
                  <c:v>2226.42</c:v>
                </c:pt>
                <c:pt idx="10">
                  <c:v>2048.79</c:v>
                </c:pt>
                <c:pt idx="11">
                  <c:v>2186.64</c:v>
                </c:pt>
                <c:pt idx="12">
                  <c:v>2186.25</c:v>
                </c:pt>
                <c:pt idx="13">
                  <c:v>2292.14</c:v>
                </c:pt>
                <c:pt idx="14">
                  <c:v>2100.46</c:v>
                </c:pt>
                <c:pt idx="15">
                  <c:v>2195.6999999999998</c:v>
                </c:pt>
                <c:pt idx="16">
                  <c:v>2149.2800000000002</c:v>
                </c:pt>
                <c:pt idx="17">
                  <c:v>2166.6</c:v>
                </c:pt>
                <c:pt idx="18">
                  <c:v>2265.3200000000002</c:v>
                </c:pt>
                <c:pt idx="19">
                  <c:v>2187.06</c:v>
                </c:pt>
                <c:pt idx="20">
                  <c:v>2183.13</c:v>
                </c:pt>
                <c:pt idx="21">
                  <c:v>2147.36</c:v>
                </c:pt>
                <c:pt idx="22">
                  <c:v>2093.92</c:v>
                </c:pt>
                <c:pt idx="23">
                  <c:v>2125.37</c:v>
                </c:pt>
                <c:pt idx="24">
                  <c:v>2223.9899999999998</c:v>
                </c:pt>
                <c:pt idx="25">
                  <c:v>2064.5100000000002</c:v>
                </c:pt>
                <c:pt idx="26">
                  <c:v>2216.13</c:v>
                </c:pt>
                <c:pt idx="27">
                  <c:v>2176.86</c:v>
                </c:pt>
                <c:pt idx="28">
                  <c:v>2102.27</c:v>
                </c:pt>
                <c:pt idx="29">
                  <c:v>2094.83</c:v>
                </c:pt>
                <c:pt idx="30">
                  <c:v>2154.5</c:v>
                </c:pt>
                <c:pt idx="31">
                  <c:v>2168.2399999999998</c:v>
                </c:pt>
                <c:pt idx="32">
                  <c:v>2181.9699999999998</c:v>
                </c:pt>
                <c:pt idx="33">
                  <c:v>2238.06</c:v>
                </c:pt>
                <c:pt idx="34">
                  <c:v>2170.6</c:v>
                </c:pt>
                <c:pt idx="35">
                  <c:v>2205.5</c:v>
                </c:pt>
                <c:pt idx="36">
                  <c:v>2240.39</c:v>
                </c:pt>
                <c:pt idx="37">
                  <c:v>2201.1799999999998</c:v>
                </c:pt>
                <c:pt idx="38">
                  <c:v>2236.06</c:v>
                </c:pt>
                <c:pt idx="39">
                  <c:v>2136.92</c:v>
                </c:pt>
                <c:pt idx="40">
                  <c:v>2224.6799999999998</c:v>
                </c:pt>
                <c:pt idx="41">
                  <c:v>2079.7600000000002</c:v>
                </c:pt>
                <c:pt idx="42">
                  <c:v>2206.2600000000002</c:v>
                </c:pt>
                <c:pt idx="43">
                  <c:v>2128.34</c:v>
                </c:pt>
                <c:pt idx="44">
                  <c:v>2205.4699999999998</c:v>
                </c:pt>
                <c:pt idx="45">
                  <c:v>2081.79</c:v>
                </c:pt>
                <c:pt idx="46">
                  <c:v>2162.42</c:v>
                </c:pt>
                <c:pt idx="47">
                  <c:v>2204.29</c:v>
                </c:pt>
                <c:pt idx="48">
                  <c:v>2112.36</c:v>
                </c:pt>
                <c:pt idx="49">
                  <c:v>2266.86</c:v>
                </c:pt>
                <c:pt idx="50">
                  <c:v>2203.1</c:v>
                </c:pt>
                <c:pt idx="51">
                  <c:v>2107.6999999999998</c:v>
                </c:pt>
                <c:pt idx="52">
                  <c:v>2198.79</c:v>
                </c:pt>
                <c:pt idx="53">
                  <c:v>2244.13</c:v>
                </c:pt>
                <c:pt idx="54">
                  <c:v>2092.5</c:v>
                </c:pt>
                <c:pt idx="55">
                  <c:v>2165.9699999999998</c:v>
                </c:pt>
                <c:pt idx="56">
                  <c:v>2239.4</c:v>
                </c:pt>
                <c:pt idx="57">
                  <c:v>2246.0300000000002</c:v>
                </c:pt>
                <c:pt idx="58">
                  <c:v>2140.1999999999998</c:v>
                </c:pt>
                <c:pt idx="59">
                  <c:v>2231.17</c:v>
                </c:pt>
                <c:pt idx="60">
                  <c:v>2178.08</c:v>
                </c:pt>
                <c:pt idx="61">
                  <c:v>2240.91</c:v>
                </c:pt>
                <c:pt idx="62">
                  <c:v>2166.7600000000002</c:v>
                </c:pt>
                <c:pt idx="63">
                  <c:v>2208.5</c:v>
                </c:pt>
                <c:pt idx="64">
                  <c:v>2246.7199999999998</c:v>
                </c:pt>
                <c:pt idx="65">
                  <c:v>2235.79</c:v>
                </c:pt>
                <c:pt idx="66">
                  <c:v>2288.0300000000002</c:v>
                </c:pt>
                <c:pt idx="67">
                  <c:v>2126.2199999999998</c:v>
                </c:pt>
                <c:pt idx="68">
                  <c:v>2241.6</c:v>
                </c:pt>
                <c:pt idx="69">
                  <c:v>2125.46</c:v>
                </c:pt>
                <c:pt idx="70">
                  <c:v>2237.29</c:v>
                </c:pt>
                <c:pt idx="71">
                  <c:v>2184.3000000000002</c:v>
                </c:pt>
                <c:pt idx="72">
                  <c:v>2204.94</c:v>
                </c:pt>
                <c:pt idx="73">
                  <c:v>2162.4899999999998</c:v>
                </c:pt>
                <c:pt idx="74">
                  <c:v>2127.06</c:v>
                </c:pt>
                <c:pt idx="75">
                  <c:v>2165.21</c:v>
                </c:pt>
                <c:pt idx="76">
                  <c:v>2154.3200000000002</c:v>
                </c:pt>
                <c:pt idx="77">
                  <c:v>2094.39</c:v>
                </c:pt>
                <c:pt idx="78">
                  <c:v>2101.02</c:v>
                </c:pt>
                <c:pt idx="79">
                  <c:v>2219.6799999999998</c:v>
                </c:pt>
                <c:pt idx="80">
                  <c:v>2201.7800000000002</c:v>
                </c:pt>
                <c:pt idx="81">
                  <c:v>2222.38</c:v>
                </c:pt>
                <c:pt idx="82">
                  <c:v>2124</c:v>
                </c:pt>
                <c:pt idx="83">
                  <c:v>2225.08</c:v>
                </c:pt>
                <c:pt idx="84">
                  <c:v>2070.77</c:v>
                </c:pt>
                <c:pt idx="85">
                  <c:v>2161.33</c:v>
                </c:pt>
                <c:pt idx="86">
                  <c:v>2094.5100000000002</c:v>
                </c:pt>
                <c:pt idx="87">
                  <c:v>2226.98</c:v>
                </c:pt>
                <c:pt idx="88">
                  <c:v>2163.66</c:v>
                </c:pt>
                <c:pt idx="89">
                  <c:v>2068.91</c:v>
                </c:pt>
                <c:pt idx="90">
                  <c:v>2037.09</c:v>
                </c:pt>
                <c:pt idx="91">
                  <c:v>2274.29</c:v>
                </c:pt>
                <c:pt idx="92">
                  <c:v>2151.63</c:v>
                </c:pt>
                <c:pt idx="93">
                  <c:v>2235.06</c:v>
                </c:pt>
                <c:pt idx="94">
                  <c:v>2150.86</c:v>
                </c:pt>
                <c:pt idx="95">
                  <c:v>2167.92</c:v>
                </c:pt>
                <c:pt idx="96">
                  <c:v>2188.48</c:v>
                </c:pt>
                <c:pt idx="97">
                  <c:v>2188.08</c:v>
                </c:pt>
                <c:pt idx="98">
                  <c:v>2184.1999999999998</c:v>
                </c:pt>
                <c:pt idx="99">
                  <c:v>2169.85</c:v>
                </c:pt>
                <c:pt idx="100">
                  <c:v>1981.12</c:v>
                </c:pt>
                <c:pt idx="101">
                  <c:v>2249.2800000000002</c:v>
                </c:pt>
                <c:pt idx="102">
                  <c:v>2214.0100000000002</c:v>
                </c:pt>
                <c:pt idx="103">
                  <c:v>2140.41</c:v>
                </c:pt>
                <c:pt idx="104">
                  <c:v>2307.3200000000002</c:v>
                </c:pt>
                <c:pt idx="105">
                  <c:v>2240.69</c:v>
                </c:pt>
                <c:pt idx="106">
                  <c:v>2100.9299999999998</c:v>
                </c:pt>
                <c:pt idx="107">
                  <c:v>2170.2199999999998</c:v>
                </c:pt>
                <c:pt idx="108">
                  <c:v>2169.83</c:v>
                </c:pt>
                <c:pt idx="109">
                  <c:v>2225.15</c:v>
                </c:pt>
                <c:pt idx="110">
                  <c:v>2148.16</c:v>
                </c:pt>
                <c:pt idx="111">
                  <c:v>2172.14</c:v>
                </c:pt>
                <c:pt idx="112">
                  <c:v>2196.11</c:v>
                </c:pt>
                <c:pt idx="113">
                  <c:v>2039.13</c:v>
                </c:pt>
                <c:pt idx="114">
                  <c:v>2254.4699999999998</c:v>
                </c:pt>
                <c:pt idx="115">
                  <c:v>2017.52</c:v>
                </c:pt>
                <c:pt idx="116">
                  <c:v>2111.06</c:v>
                </c:pt>
                <c:pt idx="117">
                  <c:v>2204.5700000000002</c:v>
                </c:pt>
                <c:pt idx="118">
                  <c:v>2200.6999999999998</c:v>
                </c:pt>
                <c:pt idx="119">
                  <c:v>2242.0100000000002</c:v>
                </c:pt>
                <c:pt idx="120">
                  <c:v>2151.25</c:v>
                </c:pt>
                <c:pt idx="121">
                  <c:v>2234.25</c:v>
                </c:pt>
                <c:pt idx="122">
                  <c:v>2181.7399999999998</c:v>
                </c:pt>
                <c:pt idx="123">
                  <c:v>2177.87</c:v>
                </c:pt>
                <c:pt idx="124">
                  <c:v>2156.65</c:v>
                </c:pt>
                <c:pt idx="125">
                  <c:v>2152.79</c:v>
                </c:pt>
                <c:pt idx="126">
                  <c:v>2214.89</c:v>
                </c:pt>
                <c:pt idx="127">
                  <c:v>2127.71</c:v>
                </c:pt>
                <c:pt idx="128">
                  <c:v>2064.86</c:v>
                </c:pt>
                <c:pt idx="129">
                  <c:v>2224.1</c:v>
                </c:pt>
                <c:pt idx="130">
                  <c:v>2227.17</c:v>
                </c:pt>
                <c:pt idx="131">
                  <c:v>2088.0300000000002</c:v>
                </c:pt>
                <c:pt idx="132">
                  <c:v>2104.9899999999998</c:v>
                </c:pt>
                <c:pt idx="133">
                  <c:v>2236.37</c:v>
                </c:pt>
                <c:pt idx="134">
                  <c:v>2177.0300000000002</c:v>
                </c:pt>
                <c:pt idx="135">
                  <c:v>2183.5700000000002</c:v>
                </c:pt>
                <c:pt idx="136">
                  <c:v>2262.88</c:v>
                </c:pt>
                <c:pt idx="137">
                  <c:v>2179.3200000000002</c:v>
                </c:pt>
                <c:pt idx="138">
                  <c:v>2109.65</c:v>
                </c:pt>
                <c:pt idx="139">
                  <c:v>2109.27</c:v>
                </c:pt>
                <c:pt idx="140">
                  <c:v>2299.34</c:v>
                </c:pt>
                <c:pt idx="141">
                  <c:v>2122.36</c:v>
                </c:pt>
                <c:pt idx="142">
                  <c:v>2173.9</c:v>
                </c:pt>
                <c:pt idx="143">
                  <c:v>2059.29</c:v>
                </c:pt>
                <c:pt idx="144">
                  <c:v>2245.7800000000002</c:v>
                </c:pt>
                <c:pt idx="145">
                  <c:v>2196.94</c:v>
                </c:pt>
                <c:pt idx="146">
                  <c:v>2227.6799999999998</c:v>
                </c:pt>
                <c:pt idx="147">
                  <c:v>2199.61</c:v>
                </c:pt>
                <c:pt idx="148">
                  <c:v>2078.19</c:v>
                </c:pt>
                <c:pt idx="149">
                  <c:v>2122.7600000000002</c:v>
                </c:pt>
                <c:pt idx="150">
                  <c:v>2125.83</c:v>
                </c:pt>
                <c:pt idx="151">
                  <c:v>2132.36</c:v>
                </c:pt>
                <c:pt idx="152">
                  <c:v>2235.64</c:v>
                </c:pt>
                <c:pt idx="153">
                  <c:v>2169.59</c:v>
                </c:pt>
                <c:pt idx="154">
                  <c:v>2210.65</c:v>
                </c:pt>
                <c:pt idx="155">
                  <c:v>2141.1799999999998</c:v>
                </c:pt>
                <c:pt idx="156">
                  <c:v>2189.14</c:v>
                </c:pt>
                <c:pt idx="157">
                  <c:v>2109.34</c:v>
                </c:pt>
                <c:pt idx="158">
                  <c:v>2126.2199999999998</c:v>
                </c:pt>
                <c:pt idx="159">
                  <c:v>2208.66</c:v>
                </c:pt>
                <c:pt idx="160">
                  <c:v>2246.21</c:v>
                </c:pt>
                <c:pt idx="161">
                  <c:v>2149.21</c:v>
                </c:pt>
                <c:pt idx="162">
                  <c:v>2038.45</c:v>
                </c:pt>
                <c:pt idx="163">
                  <c:v>2207.06</c:v>
                </c:pt>
                <c:pt idx="164">
                  <c:v>2175.64</c:v>
                </c:pt>
                <c:pt idx="165">
                  <c:v>2071.8200000000002</c:v>
                </c:pt>
                <c:pt idx="166">
                  <c:v>2192.08</c:v>
                </c:pt>
                <c:pt idx="167">
                  <c:v>2088.31</c:v>
                </c:pt>
                <c:pt idx="168">
                  <c:v>2174.0700000000002</c:v>
                </c:pt>
                <c:pt idx="169">
                  <c:v>2094.44</c:v>
                </c:pt>
                <c:pt idx="170">
                  <c:v>2107.84</c:v>
                </c:pt>
                <c:pt idx="171">
                  <c:v>2128.12</c:v>
                </c:pt>
                <c:pt idx="172">
                  <c:v>2089.87</c:v>
                </c:pt>
                <c:pt idx="173">
                  <c:v>2175.5500000000002</c:v>
                </c:pt>
                <c:pt idx="174">
                  <c:v>2164.83</c:v>
                </c:pt>
                <c:pt idx="175">
                  <c:v>2143.79</c:v>
                </c:pt>
                <c:pt idx="176">
                  <c:v>2212.21</c:v>
                </c:pt>
                <c:pt idx="177">
                  <c:v>2173.98</c:v>
                </c:pt>
                <c:pt idx="178">
                  <c:v>2170.15</c:v>
                </c:pt>
                <c:pt idx="179">
                  <c:v>2107.86</c:v>
                </c:pt>
                <c:pt idx="180">
                  <c:v>2107.48</c:v>
                </c:pt>
                <c:pt idx="181">
                  <c:v>2127.7199999999998</c:v>
                </c:pt>
                <c:pt idx="182">
                  <c:v>2127.34</c:v>
                </c:pt>
                <c:pt idx="183">
                  <c:v>2027.31</c:v>
                </c:pt>
                <c:pt idx="184">
                  <c:v>2205.59</c:v>
                </c:pt>
                <c:pt idx="185">
                  <c:v>2012.83</c:v>
                </c:pt>
                <c:pt idx="186">
                  <c:v>2180.75</c:v>
                </c:pt>
                <c:pt idx="187">
                  <c:v>2132.2800000000002</c:v>
                </c:pt>
                <c:pt idx="188">
                  <c:v>2173.1</c:v>
                </c:pt>
                <c:pt idx="189">
                  <c:v>2189.86</c:v>
                </c:pt>
                <c:pt idx="190">
                  <c:v>2210.06</c:v>
                </c:pt>
                <c:pt idx="191">
                  <c:v>2137.61</c:v>
                </c:pt>
                <c:pt idx="192">
                  <c:v>2150.94</c:v>
                </c:pt>
                <c:pt idx="193">
                  <c:v>2256.88</c:v>
                </c:pt>
                <c:pt idx="194">
                  <c:v>2119.3000000000002</c:v>
                </c:pt>
                <c:pt idx="195">
                  <c:v>2101.77</c:v>
                </c:pt>
                <c:pt idx="196">
                  <c:v>2245.37</c:v>
                </c:pt>
                <c:pt idx="197">
                  <c:v>2179.85</c:v>
                </c:pt>
                <c:pt idx="198">
                  <c:v>2165.7399999999998</c:v>
                </c:pt>
                <c:pt idx="199">
                  <c:v>2117.39</c:v>
                </c:pt>
                <c:pt idx="200">
                  <c:v>2096.4499999999998</c:v>
                </c:pt>
                <c:pt idx="201">
                  <c:v>2113.1999999999998</c:v>
                </c:pt>
                <c:pt idx="202">
                  <c:v>2143.63</c:v>
                </c:pt>
                <c:pt idx="203">
                  <c:v>2146.67</c:v>
                </c:pt>
                <c:pt idx="204">
                  <c:v>2136.0100000000002</c:v>
                </c:pt>
                <c:pt idx="205">
                  <c:v>2070.6</c:v>
                </c:pt>
                <c:pt idx="206">
                  <c:v>2073.65</c:v>
                </c:pt>
                <c:pt idx="207">
                  <c:v>2216.96</c:v>
                </c:pt>
                <c:pt idx="208">
                  <c:v>2151.5700000000002</c:v>
                </c:pt>
                <c:pt idx="209">
                  <c:v>2164.86</c:v>
                </c:pt>
                <c:pt idx="210">
                  <c:v>2202.08</c:v>
                </c:pt>
                <c:pt idx="211">
                  <c:v>2061.52</c:v>
                </c:pt>
                <c:pt idx="212">
                  <c:v>2153.4299999999998</c:v>
                </c:pt>
                <c:pt idx="213">
                  <c:v>2163.3000000000002</c:v>
                </c:pt>
                <c:pt idx="214">
                  <c:v>2197.0700000000002</c:v>
                </c:pt>
                <c:pt idx="215">
                  <c:v>2295.75</c:v>
                </c:pt>
                <c:pt idx="216">
                  <c:v>2230.44</c:v>
                </c:pt>
                <c:pt idx="217">
                  <c:v>2062.69</c:v>
                </c:pt>
                <c:pt idx="218">
                  <c:v>2079.39</c:v>
                </c:pt>
                <c:pt idx="219">
                  <c:v>2232.64</c:v>
                </c:pt>
                <c:pt idx="220">
                  <c:v>2225.41</c:v>
                </c:pt>
                <c:pt idx="221">
                  <c:v>2149.9299999999998</c:v>
                </c:pt>
                <c:pt idx="222">
                  <c:v>2050.59</c:v>
                </c:pt>
                <c:pt idx="223">
                  <c:v>2162.8000000000002</c:v>
                </c:pt>
                <c:pt idx="224">
                  <c:v>2032.8</c:v>
                </c:pt>
                <c:pt idx="225">
                  <c:v>2216.5700000000002</c:v>
                </c:pt>
                <c:pt idx="226">
                  <c:v>2147.98</c:v>
                </c:pt>
                <c:pt idx="227">
                  <c:v>2256.6799999999998</c:v>
                </c:pt>
                <c:pt idx="228">
                  <c:v>2249.4499999999998</c:v>
                </c:pt>
                <c:pt idx="229">
                  <c:v>2163.86</c:v>
                </c:pt>
                <c:pt idx="230">
                  <c:v>2108.9499999999998</c:v>
                </c:pt>
                <c:pt idx="231">
                  <c:v>2101.7600000000002</c:v>
                </c:pt>
                <c:pt idx="232">
                  <c:v>2169.4899999999998</c:v>
                </c:pt>
                <c:pt idx="233">
                  <c:v>2111.21</c:v>
                </c:pt>
                <c:pt idx="234">
                  <c:v>2247.0100000000002</c:v>
                </c:pt>
                <c:pt idx="235">
                  <c:v>2192.14</c:v>
                </c:pt>
                <c:pt idx="236">
                  <c:v>2062.42</c:v>
                </c:pt>
                <c:pt idx="237">
                  <c:v>2334.2600000000002</c:v>
                </c:pt>
                <c:pt idx="238">
                  <c:v>2207.96</c:v>
                </c:pt>
                <c:pt idx="239">
                  <c:v>2153.14</c:v>
                </c:pt>
                <c:pt idx="240">
                  <c:v>2156.15</c:v>
                </c:pt>
                <c:pt idx="241">
                  <c:v>2182.96</c:v>
                </c:pt>
                <c:pt idx="242">
                  <c:v>2087.37</c:v>
                </c:pt>
                <c:pt idx="243">
                  <c:v>2195.7600000000002</c:v>
                </c:pt>
                <c:pt idx="244">
                  <c:v>2259.9299999999998</c:v>
                </c:pt>
                <c:pt idx="245">
                  <c:v>2188.17</c:v>
                </c:pt>
                <c:pt idx="246">
                  <c:v>2235.34</c:v>
                </c:pt>
                <c:pt idx="247">
                  <c:v>2347.02</c:v>
                </c:pt>
                <c:pt idx="248">
                  <c:v>2380.5500000000002</c:v>
                </c:pt>
                <c:pt idx="249">
                  <c:v>2251.1</c:v>
                </c:pt>
                <c:pt idx="250">
                  <c:v>2226.9299999999998</c:v>
                </c:pt>
                <c:pt idx="251">
                  <c:v>2168.8200000000002</c:v>
                </c:pt>
                <c:pt idx="252">
                  <c:v>2290.59</c:v>
                </c:pt>
                <c:pt idx="253">
                  <c:v>2171.4299999999998</c:v>
                </c:pt>
                <c:pt idx="254">
                  <c:v>2347.4299999999998</c:v>
                </c:pt>
                <c:pt idx="255">
                  <c:v>2316.48</c:v>
                </c:pt>
                <c:pt idx="256">
                  <c:v>2271.98</c:v>
                </c:pt>
                <c:pt idx="257">
                  <c:v>2227.4899999999998</c:v>
                </c:pt>
                <c:pt idx="258">
                  <c:v>2257.6</c:v>
                </c:pt>
                <c:pt idx="259">
                  <c:v>2206.35</c:v>
                </c:pt>
                <c:pt idx="260">
                  <c:v>2297.44</c:v>
                </c:pt>
                <c:pt idx="261">
                  <c:v>2229.2600000000002</c:v>
                </c:pt>
                <c:pt idx="262">
                  <c:v>2205.15</c:v>
                </c:pt>
                <c:pt idx="263">
                  <c:v>2211.52</c:v>
                </c:pt>
                <c:pt idx="264">
                  <c:v>2261.91</c:v>
                </c:pt>
                <c:pt idx="265">
                  <c:v>2203.9499999999998</c:v>
                </c:pt>
                <c:pt idx="266">
                  <c:v>2250.94</c:v>
                </c:pt>
                <c:pt idx="267">
                  <c:v>2318.21</c:v>
                </c:pt>
                <c:pt idx="268">
                  <c:v>2199.36</c:v>
                </c:pt>
                <c:pt idx="269">
                  <c:v>2286.92</c:v>
                </c:pt>
                <c:pt idx="270">
                  <c:v>2327.1</c:v>
                </c:pt>
                <c:pt idx="271">
                  <c:v>2262.42</c:v>
                </c:pt>
                <c:pt idx="272">
                  <c:v>2120</c:v>
                </c:pt>
                <c:pt idx="273">
                  <c:v>2275.12</c:v>
                </c:pt>
                <c:pt idx="274">
                  <c:v>2213.87</c:v>
                </c:pt>
                <c:pt idx="275">
                  <c:v>2318.23</c:v>
                </c:pt>
                <c:pt idx="276">
                  <c:v>2314.4299999999998</c:v>
                </c:pt>
                <c:pt idx="277">
                  <c:v>2411.9699999999998</c:v>
                </c:pt>
                <c:pt idx="278">
                  <c:v>2313.59</c:v>
                </c:pt>
                <c:pt idx="279">
                  <c:v>2380.71</c:v>
                </c:pt>
                <c:pt idx="280">
                  <c:v>2356.64</c:v>
                </c:pt>
                <c:pt idx="281">
                  <c:v>2393.34</c:v>
                </c:pt>
                <c:pt idx="282">
                  <c:v>2403.0300000000002</c:v>
                </c:pt>
                <c:pt idx="283">
                  <c:v>2432.9699999999998</c:v>
                </c:pt>
                <c:pt idx="284">
                  <c:v>2294.1999999999998</c:v>
                </c:pt>
                <c:pt idx="285">
                  <c:v>2465.8200000000002</c:v>
                </c:pt>
                <c:pt idx="286">
                  <c:v>2424.9</c:v>
                </c:pt>
                <c:pt idx="287">
                  <c:v>2414.34</c:v>
                </c:pt>
                <c:pt idx="288">
                  <c:v>2410.5300000000002</c:v>
                </c:pt>
                <c:pt idx="289">
                  <c:v>2410.09</c:v>
                </c:pt>
                <c:pt idx="290">
                  <c:v>2460.21</c:v>
                </c:pt>
                <c:pt idx="291">
                  <c:v>2318.2399999999998</c:v>
                </c:pt>
                <c:pt idx="292">
                  <c:v>2361.61</c:v>
                </c:pt>
                <c:pt idx="293">
                  <c:v>2378.0300000000002</c:v>
                </c:pt>
                <c:pt idx="294">
                  <c:v>2370.86</c:v>
                </c:pt>
                <c:pt idx="295">
                  <c:v>2299.7199999999998</c:v>
                </c:pt>
                <c:pt idx="296">
                  <c:v>2437.33</c:v>
                </c:pt>
                <c:pt idx="297">
                  <c:v>2544.59</c:v>
                </c:pt>
                <c:pt idx="298">
                  <c:v>2402.79</c:v>
                </c:pt>
                <c:pt idx="299">
                  <c:v>2335.06</c:v>
                </c:pt>
                <c:pt idx="300">
                  <c:v>2408.64</c:v>
                </c:pt>
                <c:pt idx="301">
                  <c:v>2401.48</c:v>
                </c:pt>
                <c:pt idx="302">
                  <c:v>2360.69</c:v>
                </c:pt>
                <c:pt idx="303">
                  <c:v>2403.9699999999998</c:v>
                </c:pt>
                <c:pt idx="304">
                  <c:v>2517.8200000000002</c:v>
                </c:pt>
                <c:pt idx="305">
                  <c:v>2362.7600000000002</c:v>
                </c:pt>
                <c:pt idx="306">
                  <c:v>2332.09</c:v>
                </c:pt>
                <c:pt idx="307">
                  <c:v>2425.7399999999998</c:v>
                </c:pt>
                <c:pt idx="308">
                  <c:v>2425.29</c:v>
                </c:pt>
                <c:pt idx="309">
                  <c:v>2606.21</c:v>
                </c:pt>
                <c:pt idx="310">
                  <c:v>2484.85</c:v>
                </c:pt>
                <c:pt idx="311">
                  <c:v>2437.4</c:v>
                </c:pt>
                <c:pt idx="312">
                  <c:v>2598.08</c:v>
                </c:pt>
                <c:pt idx="313">
                  <c:v>2490.21</c:v>
                </c:pt>
                <c:pt idx="314">
                  <c:v>2553.5100000000002</c:v>
                </c:pt>
                <c:pt idx="315">
                  <c:v>2620.14</c:v>
                </c:pt>
                <c:pt idx="316">
                  <c:v>2616.31</c:v>
                </c:pt>
                <c:pt idx="317">
                  <c:v>2605.7800000000002</c:v>
                </c:pt>
                <c:pt idx="318">
                  <c:v>2588.54</c:v>
                </c:pt>
                <c:pt idx="319">
                  <c:v>2604.83</c:v>
                </c:pt>
                <c:pt idx="320">
                  <c:v>2647.93</c:v>
                </c:pt>
                <c:pt idx="321">
                  <c:v>2570.37</c:v>
                </c:pt>
                <c:pt idx="322">
                  <c:v>2667.07</c:v>
                </c:pt>
                <c:pt idx="323">
                  <c:v>2663.23</c:v>
                </c:pt>
                <c:pt idx="324">
                  <c:v>2649.35</c:v>
                </c:pt>
                <c:pt idx="325">
                  <c:v>2712.49</c:v>
                </c:pt>
                <c:pt idx="326">
                  <c:v>2845.92</c:v>
                </c:pt>
                <c:pt idx="327">
                  <c:v>2678.03</c:v>
                </c:pt>
                <c:pt idx="328">
                  <c:v>2794.68</c:v>
                </c:pt>
                <c:pt idx="329">
                  <c:v>2804.21</c:v>
                </c:pt>
                <c:pt idx="330">
                  <c:v>2920.8</c:v>
                </c:pt>
                <c:pt idx="331">
                  <c:v>2886.82</c:v>
                </c:pt>
                <c:pt idx="332">
                  <c:v>2849.51</c:v>
                </c:pt>
                <c:pt idx="333">
                  <c:v>2812.2</c:v>
                </c:pt>
                <c:pt idx="334">
                  <c:v>2868.53</c:v>
                </c:pt>
                <c:pt idx="335">
                  <c:v>2784.44</c:v>
                </c:pt>
                <c:pt idx="336">
                  <c:v>2814.01</c:v>
                </c:pt>
                <c:pt idx="337">
                  <c:v>2850.25</c:v>
                </c:pt>
                <c:pt idx="338">
                  <c:v>2843.05</c:v>
                </c:pt>
                <c:pt idx="339">
                  <c:v>2782.41</c:v>
                </c:pt>
                <c:pt idx="340">
                  <c:v>2905.47</c:v>
                </c:pt>
                <c:pt idx="341">
                  <c:v>2727.97</c:v>
                </c:pt>
                <c:pt idx="342">
                  <c:v>2830.96</c:v>
                </c:pt>
                <c:pt idx="343">
                  <c:v>2706.95</c:v>
                </c:pt>
                <c:pt idx="344">
                  <c:v>2853.29</c:v>
                </c:pt>
                <c:pt idx="345">
                  <c:v>2779.37</c:v>
                </c:pt>
                <c:pt idx="346">
                  <c:v>2735.49</c:v>
                </c:pt>
                <c:pt idx="347">
                  <c:v>2621.59</c:v>
                </c:pt>
                <c:pt idx="348">
                  <c:v>2704.48</c:v>
                </c:pt>
                <c:pt idx="349">
                  <c:v>2683.98</c:v>
                </c:pt>
                <c:pt idx="350">
                  <c:v>2723.5</c:v>
                </c:pt>
                <c:pt idx="351">
                  <c:v>2799.66</c:v>
                </c:pt>
                <c:pt idx="352">
                  <c:v>2659.19</c:v>
                </c:pt>
                <c:pt idx="353">
                  <c:v>2785.31</c:v>
                </c:pt>
                <c:pt idx="354">
                  <c:v>2681.54</c:v>
                </c:pt>
                <c:pt idx="355">
                  <c:v>2721.02</c:v>
                </c:pt>
                <c:pt idx="356">
                  <c:v>2683.89</c:v>
                </c:pt>
                <c:pt idx="357">
                  <c:v>2670.08</c:v>
                </c:pt>
                <c:pt idx="358">
                  <c:v>2652.95</c:v>
                </c:pt>
                <c:pt idx="359">
                  <c:v>2605.88</c:v>
                </c:pt>
                <c:pt idx="360">
                  <c:v>2678.6</c:v>
                </c:pt>
                <c:pt idx="361">
                  <c:v>2847.79</c:v>
                </c:pt>
                <c:pt idx="362">
                  <c:v>2730.85</c:v>
                </c:pt>
                <c:pt idx="363">
                  <c:v>2746.98</c:v>
                </c:pt>
                <c:pt idx="364">
                  <c:v>2769.75</c:v>
                </c:pt>
                <c:pt idx="365">
                  <c:v>2795.84</c:v>
                </c:pt>
                <c:pt idx="366">
                  <c:v>2865.13</c:v>
                </c:pt>
                <c:pt idx="367">
                  <c:v>2828.05</c:v>
                </c:pt>
                <c:pt idx="368">
                  <c:v>2897.31</c:v>
                </c:pt>
                <c:pt idx="369">
                  <c:v>2704.11</c:v>
                </c:pt>
                <c:pt idx="370">
                  <c:v>2667.08</c:v>
                </c:pt>
                <c:pt idx="371">
                  <c:v>2742.97</c:v>
                </c:pt>
                <c:pt idx="372">
                  <c:v>2649.5</c:v>
                </c:pt>
                <c:pt idx="373">
                  <c:v>2645.7</c:v>
                </c:pt>
                <c:pt idx="374">
                  <c:v>2648.53</c:v>
                </c:pt>
                <c:pt idx="375">
                  <c:v>2691.19</c:v>
                </c:pt>
                <c:pt idx="376">
                  <c:v>2767.01</c:v>
                </c:pt>
                <c:pt idx="377">
                  <c:v>2809.62</c:v>
                </c:pt>
                <c:pt idx="378">
                  <c:v>2766</c:v>
                </c:pt>
                <c:pt idx="379">
                  <c:v>2725.7</c:v>
                </c:pt>
                <c:pt idx="380">
                  <c:v>2821.35</c:v>
                </c:pt>
                <c:pt idx="381">
                  <c:v>2850.66</c:v>
                </c:pt>
                <c:pt idx="382">
                  <c:v>2830.26</c:v>
                </c:pt>
                <c:pt idx="383">
                  <c:v>2713.77</c:v>
                </c:pt>
                <c:pt idx="384">
                  <c:v>2716.58</c:v>
                </c:pt>
                <c:pt idx="385">
                  <c:v>2858.52</c:v>
                </c:pt>
                <c:pt idx="386">
                  <c:v>2689.1</c:v>
                </c:pt>
                <c:pt idx="387">
                  <c:v>2734.96</c:v>
                </c:pt>
                <c:pt idx="388">
                  <c:v>2701.36</c:v>
                </c:pt>
                <c:pt idx="389">
                  <c:v>2776.99</c:v>
                </c:pt>
                <c:pt idx="390">
                  <c:v>2865.83</c:v>
                </c:pt>
                <c:pt idx="391">
                  <c:v>2799.14</c:v>
                </c:pt>
                <c:pt idx="392">
                  <c:v>2778.78</c:v>
                </c:pt>
                <c:pt idx="393">
                  <c:v>2794.81</c:v>
                </c:pt>
                <c:pt idx="394">
                  <c:v>2585.96</c:v>
                </c:pt>
                <c:pt idx="395">
                  <c:v>2730.97</c:v>
                </c:pt>
                <c:pt idx="396">
                  <c:v>2846.16</c:v>
                </c:pt>
                <c:pt idx="397">
                  <c:v>2729.97</c:v>
                </c:pt>
                <c:pt idx="398">
                  <c:v>2564.25</c:v>
                </c:pt>
                <c:pt idx="399">
                  <c:v>2560.4699999999998</c:v>
                </c:pt>
                <c:pt idx="400">
                  <c:v>2530.2800000000002</c:v>
                </c:pt>
                <c:pt idx="401">
                  <c:v>2698.25</c:v>
                </c:pt>
                <c:pt idx="402">
                  <c:v>2535.9499999999998</c:v>
                </c:pt>
                <c:pt idx="403">
                  <c:v>2512.38</c:v>
                </c:pt>
                <c:pt idx="404">
                  <c:v>2627.45</c:v>
                </c:pt>
                <c:pt idx="405">
                  <c:v>2683.07</c:v>
                </c:pt>
                <c:pt idx="406">
                  <c:v>2751.87</c:v>
                </c:pt>
                <c:pt idx="407">
                  <c:v>2668.89</c:v>
                </c:pt>
                <c:pt idx="408">
                  <c:v>2635.42</c:v>
                </c:pt>
                <c:pt idx="409">
                  <c:v>2638.24</c:v>
                </c:pt>
                <c:pt idx="410">
                  <c:v>2710.29</c:v>
                </c:pt>
                <c:pt idx="411">
                  <c:v>2713.09</c:v>
                </c:pt>
                <c:pt idx="412">
                  <c:v>2722.48</c:v>
                </c:pt>
                <c:pt idx="413">
                  <c:v>2797.78</c:v>
                </c:pt>
                <c:pt idx="414">
                  <c:v>2701.72</c:v>
                </c:pt>
                <c:pt idx="415">
                  <c:v>2658.4</c:v>
                </c:pt>
                <c:pt idx="416">
                  <c:v>2562.4</c:v>
                </c:pt>
                <c:pt idx="417">
                  <c:v>2690.36</c:v>
                </c:pt>
                <c:pt idx="418">
                  <c:v>2689.86</c:v>
                </c:pt>
                <c:pt idx="419">
                  <c:v>2600.4899999999998</c:v>
                </c:pt>
                <c:pt idx="420">
                  <c:v>2649.39</c:v>
                </c:pt>
                <c:pt idx="421">
                  <c:v>2668.64</c:v>
                </c:pt>
                <c:pt idx="422">
                  <c:v>2622.1</c:v>
                </c:pt>
                <c:pt idx="423">
                  <c:v>2608.46</c:v>
                </c:pt>
                <c:pt idx="424">
                  <c:v>2637.58</c:v>
                </c:pt>
                <c:pt idx="425">
                  <c:v>2669.98</c:v>
                </c:pt>
                <c:pt idx="426">
                  <c:v>2557.71</c:v>
                </c:pt>
                <c:pt idx="427">
                  <c:v>2534.23</c:v>
                </c:pt>
                <c:pt idx="428">
                  <c:v>2527.1999999999998</c:v>
                </c:pt>
                <c:pt idx="429">
                  <c:v>2592.4499999999998</c:v>
                </c:pt>
                <c:pt idx="430">
                  <c:v>2565.69</c:v>
                </c:pt>
                <c:pt idx="431">
                  <c:v>2499.5300000000002</c:v>
                </c:pt>
                <c:pt idx="432">
                  <c:v>2489.2199999999998</c:v>
                </c:pt>
                <c:pt idx="433">
                  <c:v>2419.8200000000002</c:v>
                </c:pt>
                <c:pt idx="434">
                  <c:v>2435.79</c:v>
                </c:pt>
                <c:pt idx="435">
                  <c:v>2445.19</c:v>
                </c:pt>
                <c:pt idx="436">
                  <c:v>2562.87</c:v>
                </c:pt>
                <c:pt idx="437">
                  <c:v>2559.12</c:v>
                </c:pt>
                <c:pt idx="438">
                  <c:v>2538.9699999999998</c:v>
                </c:pt>
                <c:pt idx="439">
                  <c:v>2577.86</c:v>
                </c:pt>
                <c:pt idx="440">
                  <c:v>2419.9899999999998</c:v>
                </c:pt>
                <c:pt idx="441">
                  <c:v>2485.12</c:v>
                </c:pt>
                <c:pt idx="442">
                  <c:v>2501.0500000000002</c:v>
                </c:pt>
                <c:pt idx="443">
                  <c:v>2553.0300000000002</c:v>
                </c:pt>
                <c:pt idx="444">
                  <c:v>2464.09</c:v>
                </c:pt>
                <c:pt idx="445">
                  <c:v>2558.65</c:v>
                </c:pt>
                <c:pt idx="446">
                  <c:v>2548.35</c:v>
                </c:pt>
                <c:pt idx="447">
                  <c:v>2502.04</c:v>
                </c:pt>
                <c:pt idx="448">
                  <c:v>2485.21</c:v>
                </c:pt>
                <c:pt idx="449">
                  <c:v>2409.4499999999998</c:v>
                </c:pt>
                <c:pt idx="450">
                  <c:v>2494.11</c:v>
                </c:pt>
                <c:pt idx="451">
                  <c:v>2375.84</c:v>
                </c:pt>
                <c:pt idx="452">
                  <c:v>2467.02</c:v>
                </c:pt>
                <c:pt idx="453">
                  <c:v>2414.23</c:v>
                </c:pt>
                <c:pt idx="454">
                  <c:v>2508.64</c:v>
                </c:pt>
                <c:pt idx="455">
                  <c:v>2439.5</c:v>
                </c:pt>
                <c:pt idx="456">
                  <c:v>2380.1999999999998</c:v>
                </c:pt>
                <c:pt idx="457">
                  <c:v>2402.65</c:v>
                </c:pt>
                <c:pt idx="458">
                  <c:v>2421.8200000000002</c:v>
                </c:pt>
                <c:pt idx="459">
                  <c:v>2395.23</c:v>
                </c:pt>
                <c:pt idx="460">
                  <c:v>2411.13</c:v>
                </c:pt>
                <c:pt idx="461">
                  <c:v>2329.02</c:v>
                </c:pt>
                <c:pt idx="462">
                  <c:v>2335.13</c:v>
                </c:pt>
                <c:pt idx="463">
                  <c:v>2475.11</c:v>
                </c:pt>
                <c:pt idx="464">
                  <c:v>2324.48</c:v>
                </c:pt>
                <c:pt idx="465">
                  <c:v>2340.37</c:v>
                </c:pt>
                <c:pt idx="466">
                  <c:v>2294.25</c:v>
                </c:pt>
                <c:pt idx="467">
                  <c:v>2372.14</c:v>
                </c:pt>
                <c:pt idx="468">
                  <c:v>2286.88</c:v>
                </c:pt>
                <c:pt idx="469">
                  <c:v>2276.6799999999998</c:v>
                </c:pt>
                <c:pt idx="470">
                  <c:v>2357.79</c:v>
                </c:pt>
                <c:pt idx="471">
                  <c:v>2230.1999999999998</c:v>
                </c:pt>
                <c:pt idx="472">
                  <c:v>2272.16</c:v>
                </c:pt>
                <c:pt idx="473">
                  <c:v>2288.04</c:v>
                </c:pt>
                <c:pt idx="474">
                  <c:v>2300.66</c:v>
                </c:pt>
                <c:pt idx="475">
                  <c:v>2257.88</c:v>
                </c:pt>
                <c:pt idx="476">
                  <c:v>2260.7199999999998</c:v>
                </c:pt>
                <c:pt idx="477">
                  <c:v>2214.71</c:v>
                </c:pt>
                <c:pt idx="478">
                  <c:v>2227.33</c:v>
                </c:pt>
                <c:pt idx="479">
                  <c:v>2191.11</c:v>
                </c:pt>
                <c:pt idx="480">
                  <c:v>2154.9</c:v>
                </c:pt>
                <c:pt idx="481">
                  <c:v>2252.14</c:v>
                </c:pt>
                <c:pt idx="482">
                  <c:v>2219.1799999999998</c:v>
                </c:pt>
                <c:pt idx="483">
                  <c:v>2192.75</c:v>
                </c:pt>
                <c:pt idx="484">
                  <c:v>2234.63</c:v>
                </c:pt>
                <c:pt idx="485">
                  <c:v>2169.1799999999998</c:v>
                </c:pt>
                <c:pt idx="486">
                  <c:v>2188.29</c:v>
                </c:pt>
                <c:pt idx="487">
                  <c:v>2252.91</c:v>
                </c:pt>
                <c:pt idx="488">
                  <c:v>2210.2399999999998</c:v>
                </c:pt>
                <c:pt idx="489">
                  <c:v>2261.83</c:v>
                </c:pt>
                <c:pt idx="490">
                  <c:v>2189.9299999999998</c:v>
                </c:pt>
                <c:pt idx="491">
                  <c:v>2095.3200000000002</c:v>
                </c:pt>
                <c:pt idx="492">
                  <c:v>2163.14</c:v>
                </c:pt>
                <c:pt idx="493">
                  <c:v>2058.83</c:v>
                </c:pt>
                <c:pt idx="494">
                  <c:v>2165.59</c:v>
                </c:pt>
                <c:pt idx="495">
                  <c:v>2126.2399999999998</c:v>
                </c:pt>
                <c:pt idx="496">
                  <c:v>2051.1999999999998</c:v>
                </c:pt>
                <c:pt idx="497">
                  <c:v>2135.19</c:v>
                </c:pt>
                <c:pt idx="498">
                  <c:v>2108.84</c:v>
                </c:pt>
                <c:pt idx="499">
                  <c:v>2095.48</c:v>
                </c:pt>
                <c:pt idx="500">
                  <c:v>2140.5</c:v>
                </c:pt>
                <c:pt idx="501">
                  <c:v>2179.02</c:v>
                </c:pt>
                <c:pt idx="502">
                  <c:v>2045.69</c:v>
                </c:pt>
                <c:pt idx="503">
                  <c:v>2129.59</c:v>
                </c:pt>
                <c:pt idx="504">
                  <c:v>2151.89</c:v>
                </c:pt>
                <c:pt idx="505">
                  <c:v>2005.68</c:v>
                </c:pt>
                <c:pt idx="506">
                  <c:v>2131.66</c:v>
                </c:pt>
                <c:pt idx="507">
                  <c:v>2063.25</c:v>
                </c:pt>
                <c:pt idx="508">
                  <c:v>2182.69</c:v>
                </c:pt>
                <c:pt idx="509">
                  <c:v>2136.96</c:v>
                </c:pt>
                <c:pt idx="510">
                  <c:v>2136.56</c:v>
                </c:pt>
                <c:pt idx="511">
                  <c:v>2142.64</c:v>
                </c:pt>
                <c:pt idx="512">
                  <c:v>2148.7199999999998</c:v>
                </c:pt>
                <c:pt idx="513">
                  <c:v>2154.8000000000002</c:v>
                </c:pt>
                <c:pt idx="514">
                  <c:v>2037.94</c:v>
                </c:pt>
                <c:pt idx="515">
                  <c:v>1979.35</c:v>
                </c:pt>
                <c:pt idx="516">
                  <c:v>2063.06</c:v>
                </c:pt>
                <c:pt idx="517">
                  <c:v>2101.48</c:v>
                </c:pt>
                <c:pt idx="518">
                  <c:v>2036.44</c:v>
                </c:pt>
                <c:pt idx="519">
                  <c:v>1987.59</c:v>
                </c:pt>
                <c:pt idx="520">
                  <c:v>2145.56</c:v>
                </c:pt>
                <c:pt idx="521">
                  <c:v>2193.62</c:v>
                </c:pt>
                <c:pt idx="522">
                  <c:v>2180.3000000000002</c:v>
                </c:pt>
                <c:pt idx="523">
                  <c:v>2086.2399999999998</c:v>
                </c:pt>
                <c:pt idx="524">
                  <c:v>2131.06</c:v>
                </c:pt>
                <c:pt idx="525">
                  <c:v>1966.03</c:v>
                </c:pt>
                <c:pt idx="526">
                  <c:v>2036.67</c:v>
                </c:pt>
                <c:pt idx="527">
                  <c:v>2020.16</c:v>
                </c:pt>
                <c:pt idx="528">
                  <c:v>2142.4</c:v>
                </c:pt>
                <c:pt idx="529">
                  <c:v>2112.9699999999998</c:v>
                </c:pt>
                <c:pt idx="530">
                  <c:v>2125.48</c:v>
                </c:pt>
                <c:pt idx="531">
                  <c:v>2147.66</c:v>
                </c:pt>
                <c:pt idx="532">
                  <c:v>1998.96</c:v>
                </c:pt>
                <c:pt idx="533">
                  <c:v>2188.77</c:v>
                </c:pt>
                <c:pt idx="534">
                  <c:v>2065.9</c:v>
                </c:pt>
                <c:pt idx="535">
                  <c:v>2065.52</c:v>
                </c:pt>
                <c:pt idx="536">
                  <c:v>1926.6</c:v>
                </c:pt>
                <c:pt idx="537">
                  <c:v>2090.5300000000002</c:v>
                </c:pt>
                <c:pt idx="538">
                  <c:v>2115.91</c:v>
                </c:pt>
                <c:pt idx="539">
                  <c:v>1977.06</c:v>
                </c:pt>
                <c:pt idx="540">
                  <c:v>2092.59</c:v>
                </c:pt>
                <c:pt idx="541">
                  <c:v>2069.67</c:v>
                </c:pt>
                <c:pt idx="542">
                  <c:v>2072.5100000000002</c:v>
                </c:pt>
                <c:pt idx="543">
                  <c:v>2197.61</c:v>
                </c:pt>
                <c:pt idx="544">
                  <c:v>2026.71</c:v>
                </c:pt>
                <c:pt idx="545">
                  <c:v>2039.2</c:v>
                </c:pt>
                <c:pt idx="546">
                  <c:v>2157.81</c:v>
                </c:pt>
                <c:pt idx="547">
                  <c:v>2093.1</c:v>
                </c:pt>
                <c:pt idx="548">
                  <c:v>2102.36</c:v>
                </c:pt>
                <c:pt idx="549">
                  <c:v>2108.4</c:v>
                </c:pt>
                <c:pt idx="550">
                  <c:v>2124.08</c:v>
                </c:pt>
                <c:pt idx="551">
                  <c:v>2059.4299999999998</c:v>
                </c:pt>
                <c:pt idx="552">
                  <c:v>2181.12</c:v>
                </c:pt>
                <c:pt idx="553">
                  <c:v>2190.35</c:v>
                </c:pt>
                <c:pt idx="554">
                  <c:v>2106.46</c:v>
                </c:pt>
                <c:pt idx="555">
                  <c:v>2173.4899999999998</c:v>
                </c:pt>
                <c:pt idx="556">
                  <c:v>2112.1</c:v>
                </c:pt>
                <c:pt idx="557">
                  <c:v>2130.96</c:v>
                </c:pt>
                <c:pt idx="558">
                  <c:v>2149.8200000000002</c:v>
                </c:pt>
                <c:pt idx="559">
                  <c:v>2101.3000000000002</c:v>
                </c:pt>
                <c:pt idx="560">
                  <c:v>2059.2199999999998</c:v>
                </c:pt>
                <c:pt idx="561">
                  <c:v>2161.46</c:v>
                </c:pt>
                <c:pt idx="562">
                  <c:v>2177.09</c:v>
                </c:pt>
                <c:pt idx="563">
                  <c:v>2160.66</c:v>
                </c:pt>
                <c:pt idx="564">
                  <c:v>2099.36</c:v>
                </c:pt>
                <c:pt idx="565">
                  <c:v>2111.79</c:v>
                </c:pt>
                <c:pt idx="566">
                  <c:v>2047.33</c:v>
                </c:pt>
                <c:pt idx="567">
                  <c:v>2088.59</c:v>
                </c:pt>
                <c:pt idx="568">
                  <c:v>2030.55</c:v>
                </c:pt>
                <c:pt idx="569">
                  <c:v>2091.02</c:v>
                </c:pt>
                <c:pt idx="570">
                  <c:v>2125.85</c:v>
                </c:pt>
                <c:pt idx="571">
                  <c:v>2061.44</c:v>
                </c:pt>
                <c:pt idx="572">
                  <c:v>2093.06</c:v>
                </c:pt>
                <c:pt idx="573">
                  <c:v>2111.87</c:v>
                </c:pt>
                <c:pt idx="574">
                  <c:v>2181.87</c:v>
                </c:pt>
                <c:pt idx="575">
                  <c:v>2088.6999999999998</c:v>
                </c:pt>
                <c:pt idx="576">
                  <c:v>2152.2800000000002</c:v>
                </c:pt>
                <c:pt idx="577">
                  <c:v>2052.7600000000002</c:v>
                </c:pt>
                <c:pt idx="578">
                  <c:v>2074.7600000000002</c:v>
                </c:pt>
                <c:pt idx="579">
                  <c:v>2170.2600000000002</c:v>
                </c:pt>
                <c:pt idx="580">
                  <c:v>1997.29</c:v>
                </c:pt>
                <c:pt idx="581">
                  <c:v>2124.73</c:v>
                </c:pt>
                <c:pt idx="582">
                  <c:v>2031.7</c:v>
                </c:pt>
                <c:pt idx="583">
                  <c:v>2127.14</c:v>
                </c:pt>
                <c:pt idx="584">
                  <c:v>2171.4499999999998</c:v>
                </c:pt>
                <c:pt idx="585">
                  <c:v>2027.38</c:v>
                </c:pt>
                <c:pt idx="586">
                  <c:v>2023.81</c:v>
                </c:pt>
                <c:pt idx="587">
                  <c:v>2096.84</c:v>
                </c:pt>
                <c:pt idx="588">
                  <c:v>2106.02</c:v>
                </c:pt>
                <c:pt idx="589">
                  <c:v>2041.83</c:v>
                </c:pt>
                <c:pt idx="590">
                  <c:v>2210.5100000000002</c:v>
                </c:pt>
                <c:pt idx="591">
                  <c:v>1999.61</c:v>
                </c:pt>
                <c:pt idx="592">
                  <c:v>2031.13</c:v>
                </c:pt>
                <c:pt idx="593">
                  <c:v>2155.08</c:v>
                </c:pt>
                <c:pt idx="594">
                  <c:v>2199.31</c:v>
                </c:pt>
                <c:pt idx="595">
                  <c:v>2068.2399999999998</c:v>
                </c:pt>
                <c:pt idx="596">
                  <c:v>2093.35</c:v>
                </c:pt>
                <c:pt idx="597">
                  <c:v>2178.9699999999998</c:v>
                </c:pt>
                <c:pt idx="598">
                  <c:v>2051.17</c:v>
                </c:pt>
                <c:pt idx="599">
                  <c:v>2066.71</c:v>
                </c:pt>
                <c:pt idx="600">
                  <c:v>2037.67</c:v>
                </c:pt>
                <c:pt idx="601">
                  <c:v>2100.96</c:v>
                </c:pt>
                <c:pt idx="602">
                  <c:v>2145.13</c:v>
                </c:pt>
                <c:pt idx="603">
                  <c:v>1982.45</c:v>
                </c:pt>
                <c:pt idx="604">
                  <c:v>2045.71</c:v>
                </c:pt>
                <c:pt idx="605">
                  <c:v>2128.04</c:v>
                </c:pt>
                <c:pt idx="606">
                  <c:v>2095.84</c:v>
                </c:pt>
                <c:pt idx="607">
                  <c:v>2130.4299999999998</c:v>
                </c:pt>
                <c:pt idx="608">
                  <c:v>2002.87</c:v>
                </c:pt>
                <c:pt idx="609">
                  <c:v>2024.74</c:v>
                </c:pt>
                <c:pt idx="610">
                  <c:v>1951.28</c:v>
                </c:pt>
                <c:pt idx="611">
                  <c:v>2081.19</c:v>
                </c:pt>
                <c:pt idx="612">
                  <c:v>2166.58</c:v>
                </c:pt>
                <c:pt idx="613">
                  <c:v>2124.88</c:v>
                </c:pt>
                <c:pt idx="614">
                  <c:v>2140.37</c:v>
                </c:pt>
                <c:pt idx="615">
                  <c:v>2133.62</c:v>
                </c:pt>
                <c:pt idx="616">
                  <c:v>2082.4299999999998</c:v>
                </c:pt>
                <c:pt idx="617">
                  <c:v>2047.14</c:v>
                </c:pt>
                <c:pt idx="618">
                  <c:v>2135.61</c:v>
                </c:pt>
                <c:pt idx="619">
                  <c:v>2128.87</c:v>
                </c:pt>
                <c:pt idx="620">
                  <c:v>2144.33</c:v>
                </c:pt>
                <c:pt idx="621">
                  <c:v>2074.16</c:v>
                </c:pt>
                <c:pt idx="622">
                  <c:v>2118.17</c:v>
                </c:pt>
                <c:pt idx="623">
                  <c:v>2073.39</c:v>
                </c:pt>
                <c:pt idx="624">
                  <c:v>1993.77</c:v>
                </c:pt>
                <c:pt idx="625">
                  <c:v>2053.61</c:v>
                </c:pt>
                <c:pt idx="626">
                  <c:v>2040.55</c:v>
                </c:pt>
                <c:pt idx="627">
                  <c:v>2135.2199999999998</c:v>
                </c:pt>
                <c:pt idx="628">
                  <c:v>2115.8200000000002</c:v>
                </c:pt>
                <c:pt idx="629">
                  <c:v>2077.42</c:v>
                </c:pt>
                <c:pt idx="630">
                  <c:v>2086.5300000000002</c:v>
                </c:pt>
                <c:pt idx="631">
                  <c:v>2073.4899999999998</c:v>
                </c:pt>
                <c:pt idx="632">
                  <c:v>2035.12</c:v>
                </c:pt>
                <c:pt idx="633">
                  <c:v>2079.04</c:v>
                </c:pt>
                <c:pt idx="634">
                  <c:v>2107.13</c:v>
                </c:pt>
                <c:pt idx="635">
                  <c:v>2173.17</c:v>
                </c:pt>
                <c:pt idx="636">
                  <c:v>2062.0700000000002</c:v>
                </c:pt>
                <c:pt idx="637">
                  <c:v>2194.5</c:v>
                </c:pt>
                <c:pt idx="638">
                  <c:v>2171.96</c:v>
                </c:pt>
                <c:pt idx="639">
                  <c:v>2070.41</c:v>
                </c:pt>
                <c:pt idx="640">
                  <c:v>2123.75</c:v>
                </c:pt>
                <c:pt idx="641">
                  <c:v>2060.16</c:v>
                </c:pt>
                <c:pt idx="642">
                  <c:v>2182.9899999999998</c:v>
                </c:pt>
                <c:pt idx="643">
                  <c:v>2185.7399999999998</c:v>
                </c:pt>
                <c:pt idx="644">
                  <c:v>2150.6</c:v>
                </c:pt>
                <c:pt idx="645">
                  <c:v>2099.6799999999998</c:v>
                </c:pt>
                <c:pt idx="646">
                  <c:v>2061.41</c:v>
                </c:pt>
                <c:pt idx="647">
                  <c:v>2098.9</c:v>
                </c:pt>
                <c:pt idx="648">
                  <c:v>2089.04</c:v>
                </c:pt>
                <c:pt idx="649">
                  <c:v>2151.7600000000002</c:v>
                </c:pt>
                <c:pt idx="650">
                  <c:v>2094.58</c:v>
                </c:pt>
                <c:pt idx="651">
                  <c:v>2191.96</c:v>
                </c:pt>
                <c:pt idx="652">
                  <c:v>2096.9499999999998</c:v>
                </c:pt>
                <c:pt idx="653">
                  <c:v>2137.5500000000002</c:v>
                </c:pt>
                <c:pt idx="654">
                  <c:v>2074.11</c:v>
                </c:pt>
                <c:pt idx="655">
                  <c:v>2174.5700000000002</c:v>
                </c:pt>
                <c:pt idx="656">
                  <c:v>2117.4499999999998</c:v>
                </c:pt>
                <c:pt idx="657">
                  <c:v>2082.4</c:v>
                </c:pt>
                <c:pt idx="658">
                  <c:v>2091.46</c:v>
                </c:pt>
                <c:pt idx="659">
                  <c:v>2138.31</c:v>
                </c:pt>
                <c:pt idx="660">
                  <c:v>2156.81</c:v>
                </c:pt>
                <c:pt idx="661">
                  <c:v>2124.9299999999998</c:v>
                </c:pt>
                <c:pt idx="662">
                  <c:v>1960.86</c:v>
                </c:pt>
                <c:pt idx="663">
                  <c:v>1973.09</c:v>
                </c:pt>
                <c:pt idx="664">
                  <c:v>2089.13</c:v>
                </c:pt>
                <c:pt idx="665">
                  <c:v>2060.4299999999998</c:v>
                </c:pt>
                <c:pt idx="666">
                  <c:v>1994</c:v>
                </c:pt>
                <c:pt idx="667">
                  <c:v>2037.66</c:v>
                </c:pt>
                <c:pt idx="668">
                  <c:v>1996.41</c:v>
                </c:pt>
                <c:pt idx="669">
                  <c:v>2118.63</c:v>
                </c:pt>
                <c:pt idx="670">
                  <c:v>1979.95</c:v>
                </c:pt>
                <c:pt idx="671">
                  <c:v>2070.71</c:v>
                </c:pt>
                <c:pt idx="672">
                  <c:v>2010.63</c:v>
                </c:pt>
                <c:pt idx="673">
                  <c:v>1941.15</c:v>
                </c:pt>
                <c:pt idx="674">
                  <c:v>2091.5300000000002</c:v>
                </c:pt>
                <c:pt idx="675">
                  <c:v>1987.53</c:v>
                </c:pt>
                <c:pt idx="676">
                  <c:v>2037.39</c:v>
                </c:pt>
                <c:pt idx="677">
                  <c:v>2140.59</c:v>
                </c:pt>
                <c:pt idx="678">
                  <c:v>2083.6999999999998</c:v>
                </c:pt>
                <c:pt idx="679">
                  <c:v>2039.39</c:v>
                </c:pt>
                <c:pt idx="680">
                  <c:v>1985.68</c:v>
                </c:pt>
                <c:pt idx="681">
                  <c:v>1979.04</c:v>
                </c:pt>
                <c:pt idx="682">
                  <c:v>2060.1999999999998</c:v>
                </c:pt>
                <c:pt idx="683">
                  <c:v>2100.5700000000002</c:v>
                </c:pt>
                <c:pt idx="684">
                  <c:v>2093.91</c:v>
                </c:pt>
                <c:pt idx="685">
                  <c:v>2134.27</c:v>
                </c:pt>
                <c:pt idx="686">
                  <c:v>2014.8</c:v>
                </c:pt>
                <c:pt idx="687">
                  <c:v>1951.77</c:v>
                </c:pt>
                <c:pt idx="688">
                  <c:v>2139.34</c:v>
                </c:pt>
                <c:pt idx="689">
                  <c:v>1972.96</c:v>
                </c:pt>
                <c:pt idx="690">
                  <c:v>2038.35</c:v>
                </c:pt>
                <c:pt idx="691">
                  <c:v>1991.01</c:v>
                </c:pt>
                <c:pt idx="692">
                  <c:v>2037.59</c:v>
                </c:pt>
                <c:pt idx="693">
                  <c:v>2121.6999999999998</c:v>
                </c:pt>
                <c:pt idx="694">
                  <c:v>2002.41</c:v>
                </c:pt>
                <c:pt idx="695">
                  <c:v>1998.91</c:v>
                </c:pt>
                <c:pt idx="696">
                  <c:v>2014.18</c:v>
                </c:pt>
                <c:pt idx="697">
                  <c:v>2107.61</c:v>
                </c:pt>
                <c:pt idx="698">
                  <c:v>2016.55</c:v>
                </c:pt>
                <c:pt idx="699">
                  <c:v>2059.94</c:v>
                </c:pt>
                <c:pt idx="700">
                  <c:v>2050.1799999999998</c:v>
                </c:pt>
                <c:pt idx="701">
                  <c:v>2031.05</c:v>
                </c:pt>
                <c:pt idx="702">
                  <c:v>2083.7800000000002</c:v>
                </c:pt>
                <c:pt idx="703">
                  <c:v>2020.92</c:v>
                </c:pt>
                <c:pt idx="704">
                  <c:v>2039.28</c:v>
                </c:pt>
                <c:pt idx="705">
                  <c:v>2170.04</c:v>
                </c:pt>
                <c:pt idx="706">
                  <c:v>2063.5</c:v>
                </c:pt>
                <c:pt idx="707">
                  <c:v>1978.84</c:v>
                </c:pt>
                <c:pt idx="708">
                  <c:v>2065.85</c:v>
                </c:pt>
                <c:pt idx="709">
                  <c:v>2021.78</c:v>
                </c:pt>
                <c:pt idx="710">
                  <c:v>1952.78</c:v>
                </c:pt>
                <c:pt idx="711">
                  <c:v>2074.0500000000002</c:v>
                </c:pt>
                <c:pt idx="712">
                  <c:v>2064.31</c:v>
                </c:pt>
                <c:pt idx="713">
                  <c:v>2010.92</c:v>
                </c:pt>
                <c:pt idx="714">
                  <c:v>2091.59</c:v>
                </c:pt>
                <c:pt idx="715">
                  <c:v>2038.22</c:v>
                </c:pt>
                <c:pt idx="716">
                  <c:v>2019.15</c:v>
                </c:pt>
                <c:pt idx="717">
                  <c:v>2043.69</c:v>
                </c:pt>
                <c:pt idx="718">
                  <c:v>2018.39</c:v>
                </c:pt>
                <c:pt idx="719">
                  <c:v>1971.3</c:v>
                </c:pt>
                <c:pt idx="720">
                  <c:v>2008.3</c:v>
                </c:pt>
                <c:pt idx="721">
                  <c:v>2144.9</c:v>
                </c:pt>
                <c:pt idx="722">
                  <c:v>2097.81</c:v>
                </c:pt>
                <c:pt idx="723">
                  <c:v>2032.07</c:v>
                </c:pt>
                <c:pt idx="724">
                  <c:v>1997.47</c:v>
                </c:pt>
                <c:pt idx="725">
                  <c:v>1947.32</c:v>
                </c:pt>
                <c:pt idx="726">
                  <c:v>2015.38</c:v>
                </c:pt>
                <c:pt idx="727">
                  <c:v>2061.65</c:v>
                </c:pt>
                <c:pt idx="728">
                  <c:v>1958.67</c:v>
                </c:pt>
                <c:pt idx="729">
                  <c:v>2020.47</c:v>
                </c:pt>
                <c:pt idx="730">
                  <c:v>1961.05</c:v>
                </c:pt>
                <c:pt idx="731">
                  <c:v>1985.54</c:v>
                </c:pt>
                <c:pt idx="732">
                  <c:v>2056.62</c:v>
                </c:pt>
                <c:pt idx="733">
                  <c:v>1997.22</c:v>
                </c:pt>
                <c:pt idx="734">
                  <c:v>2015.48</c:v>
                </c:pt>
                <c:pt idx="735">
                  <c:v>1931.27</c:v>
                </c:pt>
                <c:pt idx="736">
                  <c:v>2036.46</c:v>
                </c:pt>
                <c:pt idx="737">
                  <c:v>2039.18</c:v>
                </c:pt>
                <c:pt idx="738">
                  <c:v>2107.0700000000002</c:v>
                </c:pt>
                <c:pt idx="739">
                  <c:v>2050.83</c:v>
                </c:pt>
                <c:pt idx="740">
                  <c:v>2137.31</c:v>
                </c:pt>
                <c:pt idx="741">
                  <c:v>1978.73</c:v>
                </c:pt>
                <c:pt idx="742">
                  <c:v>2037.28</c:v>
                </c:pt>
                <c:pt idx="743">
                  <c:v>2092.6999999999998</c:v>
                </c:pt>
                <c:pt idx="744">
                  <c:v>2036.52</c:v>
                </c:pt>
                <c:pt idx="745">
                  <c:v>2008.25</c:v>
                </c:pt>
                <c:pt idx="746">
                  <c:v>1989.28</c:v>
                </c:pt>
                <c:pt idx="747">
                  <c:v>2035.38</c:v>
                </c:pt>
                <c:pt idx="748">
                  <c:v>2016.41</c:v>
                </c:pt>
                <c:pt idx="749">
                  <c:v>2096.5500000000002</c:v>
                </c:pt>
                <c:pt idx="750">
                  <c:v>2127.12</c:v>
                </c:pt>
                <c:pt idx="751">
                  <c:v>2055.5300000000002</c:v>
                </c:pt>
                <c:pt idx="752">
                  <c:v>1946.81</c:v>
                </c:pt>
                <c:pt idx="753">
                  <c:v>1912.41</c:v>
                </c:pt>
                <c:pt idx="754">
                  <c:v>2042</c:v>
                </c:pt>
                <c:pt idx="755">
                  <c:v>2103.48</c:v>
                </c:pt>
                <c:pt idx="756">
                  <c:v>2093.81</c:v>
                </c:pt>
                <c:pt idx="757">
                  <c:v>2028.48</c:v>
                </c:pt>
                <c:pt idx="758">
                  <c:v>2043.56</c:v>
                </c:pt>
                <c:pt idx="759">
                  <c:v>2024.63</c:v>
                </c:pt>
                <c:pt idx="760">
                  <c:v>1977.9</c:v>
                </c:pt>
                <c:pt idx="761">
                  <c:v>2076.41</c:v>
                </c:pt>
                <c:pt idx="762">
                  <c:v>2060.5700000000002</c:v>
                </c:pt>
                <c:pt idx="763">
                  <c:v>2029.3</c:v>
                </c:pt>
                <c:pt idx="764">
                  <c:v>1917.74</c:v>
                </c:pt>
                <c:pt idx="765">
                  <c:v>2099.5500000000002</c:v>
                </c:pt>
                <c:pt idx="766">
                  <c:v>2049.77</c:v>
                </c:pt>
                <c:pt idx="767">
                  <c:v>2052.4699999999998</c:v>
                </c:pt>
                <c:pt idx="768">
                  <c:v>2064.4299999999998</c:v>
                </c:pt>
                <c:pt idx="769">
                  <c:v>2011.59</c:v>
                </c:pt>
                <c:pt idx="770">
                  <c:v>1931.02</c:v>
                </c:pt>
                <c:pt idx="771">
                  <c:v>1983.08</c:v>
                </c:pt>
                <c:pt idx="772">
                  <c:v>2035.13</c:v>
                </c:pt>
                <c:pt idx="773">
                  <c:v>2053.25</c:v>
                </c:pt>
                <c:pt idx="774">
                  <c:v>2052.87</c:v>
                </c:pt>
                <c:pt idx="775">
                  <c:v>2006.25</c:v>
                </c:pt>
                <c:pt idx="776">
                  <c:v>2039.77</c:v>
                </c:pt>
                <c:pt idx="777">
                  <c:v>2042.47</c:v>
                </c:pt>
                <c:pt idx="778">
                  <c:v>1921.97</c:v>
                </c:pt>
                <c:pt idx="779">
                  <c:v>2078.66</c:v>
                </c:pt>
                <c:pt idx="780">
                  <c:v>1942.8</c:v>
                </c:pt>
                <c:pt idx="781">
                  <c:v>2105.59</c:v>
                </c:pt>
                <c:pt idx="782">
                  <c:v>1963.62</c:v>
                </c:pt>
                <c:pt idx="783">
                  <c:v>2052.4899999999998</c:v>
                </c:pt>
                <c:pt idx="784">
                  <c:v>2012.11</c:v>
                </c:pt>
                <c:pt idx="785">
                  <c:v>2048.64</c:v>
                </c:pt>
                <c:pt idx="786">
                  <c:v>2020.58</c:v>
                </c:pt>
                <c:pt idx="787">
                  <c:v>2063.25</c:v>
                </c:pt>
                <c:pt idx="788">
                  <c:v>2053.64</c:v>
                </c:pt>
                <c:pt idx="789">
                  <c:v>1973.34</c:v>
                </c:pt>
                <c:pt idx="790">
                  <c:v>1979.11</c:v>
                </c:pt>
                <c:pt idx="791">
                  <c:v>2052.48</c:v>
                </c:pt>
                <c:pt idx="792">
                  <c:v>2098.1799999999998</c:v>
                </c:pt>
                <c:pt idx="793">
                  <c:v>1978</c:v>
                </c:pt>
                <c:pt idx="794">
                  <c:v>2005.27</c:v>
                </c:pt>
                <c:pt idx="795">
                  <c:v>1992.61</c:v>
                </c:pt>
                <c:pt idx="796">
                  <c:v>1992.24</c:v>
                </c:pt>
                <c:pt idx="797">
                  <c:v>2129.98</c:v>
                </c:pt>
                <c:pt idx="798">
                  <c:v>2006.83</c:v>
                </c:pt>
                <c:pt idx="799">
                  <c:v>2006.46</c:v>
                </c:pt>
                <c:pt idx="800">
                  <c:v>1944.73</c:v>
                </c:pt>
                <c:pt idx="801">
                  <c:v>1956.64</c:v>
                </c:pt>
                <c:pt idx="802">
                  <c:v>1983.87</c:v>
                </c:pt>
                <c:pt idx="803">
                  <c:v>2032.54</c:v>
                </c:pt>
                <c:pt idx="804">
                  <c:v>2096.5300000000002</c:v>
                </c:pt>
                <c:pt idx="805">
                  <c:v>2044.04</c:v>
                </c:pt>
                <c:pt idx="806">
                  <c:v>1942.55</c:v>
                </c:pt>
                <c:pt idx="807">
                  <c:v>2024.89</c:v>
                </c:pt>
                <c:pt idx="808">
                  <c:v>1947.94</c:v>
                </c:pt>
                <c:pt idx="809">
                  <c:v>2008.82</c:v>
                </c:pt>
                <c:pt idx="810">
                  <c:v>2051.31</c:v>
                </c:pt>
                <c:pt idx="811">
                  <c:v>1940.72</c:v>
                </c:pt>
                <c:pt idx="812">
                  <c:v>1937.3</c:v>
                </c:pt>
                <c:pt idx="813">
                  <c:v>2022.61</c:v>
                </c:pt>
                <c:pt idx="814">
                  <c:v>2046.71</c:v>
                </c:pt>
                <c:pt idx="815">
                  <c:v>2073.85</c:v>
                </c:pt>
                <c:pt idx="816">
                  <c:v>2009.24</c:v>
                </c:pt>
                <c:pt idx="817">
                  <c:v>2033.33</c:v>
                </c:pt>
                <c:pt idx="818">
                  <c:v>1971.8</c:v>
                </c:pt>
                <c:pt idx="819">
                  <c:v>1968.38</c:v>
                </c:pt>
                <c:pt idx="820">
                  <c:v>1964.95</c:v>
                </c:pt>
                <c:pt idx="821">
                  <c:v>2065.41</c:v>
                </c:pt>
                <c:pt idx="822">
                  <c:v>2010.04</c:v>
                </c:pt>
                <c:pt idx="823">
                  <c:v>1976.06</c:v>
                </c:pt>
                <c:pt idx="824">
                  <c:v>1908.51</c:v>
                </c:pt>
                <c:pt idx="825">
                  <c:v>1929.52</c:v>
                </c:pt>
                <c:pt idx="826">
                  <c:v>1959.69</c:v>
                </c:pt>
                <c:pt idx="827">
                  <c:v>1959.32</c:v>
                </c:pt>
                <c:pt idx="828">
                  <c:v>1980.31</c:v>
                </c:pt>
                <c:pt idx="829">
                  <c:v>2059.2600000000002</c:v>
                </c:pt>
                <c:pt idx="830">
                  <c:v>1885.01</c:v>
                </c:pt>
                <c:pt idx="831">
                  <c:v>1985.29</c:v>
                </c:pt>
                <c:pt idx="832">
                  <c:v>1881.25</c:v>
                </c:pt>
                <c:pt idx="833">
                  <c:v>1935.77</c:v>
                </c:pt>
                <c:pt idx="834">
                  <c:v>1956.74</c:v>
                </c:pt>
                <c:pt idx="835">
                  <c:v>2023.42</c:v>
                </c:pt>
                <c:pt idx="836">
                  <c:v>2065.69</c:v>
                </c:pt>
                <c:pt idx="837">
                  <c:v>2013.52</c:v>
                </c:pt>
                <c:pt idx="838">
                  <c:v>1918.73</c:v>
                </c:pt>
                <c:pt idx="839">
                  <c:v>1957.95</c:v>
                </c:pt>
                <c:pt idx="840">
                  <c:v>1948.45</c:v>
                </c:pt>
                <c:pt idx="841">
                  <c:v>1984.61</c:v>
                </c:pt>
                <c:pt idx="842">
                  <c:v>1969.02</c:v>
                </c:pt>
                <c:pt idx="843">
                  <c:v>1950.39</c:v>
                </c:pt>
                <c:pt idx="844">
                  <c:v>2041.29</c:v>
                </c:pt>
                <c:pt idx="845">
                  <c:v>1964.87</c:v>
                </c:pt>
                <c:pt idx="846">
                  <c:v>1961.46</c:v>
                </c:pt>
                <c:pt idx="847">
                  <c:v>2000.61</c:v>
                </c:pt>
                <c:pt idx="848">
                  <c:v>2140.0700000000002</c:v>
                </c:pt>
                <c:pt idx="849">
                  <c:v>2012.02</c:v>
                </c:pt>
                <c:pt idx="850">
                  <c:v>2057.2199999999998</c:v>
                </c:pt>
                <c:pt idx="851">
                  <c:v>2014.3</c:v>
                </c:pt>
                <c:pt idx="852">
                  <c:v>2029.11</c:v>
                </c:pt>
                <c:pt idx="853">
                  <c:v>2059.1</c:v>
                </c:pt>
                <c:pt idx="854">
                  <c:v>2079.9699999999998</c:v>
                </c:pt>
                <c:pt idx="855">
                  <c:v>2073.5</c:v>
                </c:pt>
                <c:pt idx="856">
                  <c:v>2085.25</c:v>
                </c:pt>
                <c:pt idx="857">
                  <c:v>2012.03</c:v>
                </c:pt>
                <c:pt idx="858">
                  <c:v>1993.44</c:v>
                </c:pt>
                <c:pt idx="859">
                  <c:v>1947.56</c:v>
                </c:pt>
                <c:pt idx="860">
                  <c:v>1968.43</c:v>
                </c:pt>
                <c:pt idx="861">
                  <c:v>2025.67</c:v>
                </c:pt>
                <c:pt idx="862">
                  <c:v>2131.41</c:v>
                </c:pt>
                <c:pt idx="863">
                  <c:v>2070.38</c:v>
                </c:pt>
                <c:pt idx="864">
                  <c:v>1969.98</c:v>
                </c:pt>
                <c:pt idx="865">
                  <c:v>1954.46</c:v>
                </c:pt>
                <c:pt idx="866">
                  <c:v>1932.88</c:v>
                </c:pt>
                <c:pt idx="867">
                  <c:v>2056.71</c:v>
                </c:pt>
                <c:pt idx="868">
                  <c:v>1929.12</c:v>
                </c:pt>
                <c:pt idx="869">
                  <c:v>1943.9</c:v>
                </c:pt>
                <c:pt idx="870">
                  <c:v>1882.99</c:v>
                </c:pt>
                <c:pt idx="871">
                  <c:v>2046.08</c:v>
                </c:pt>
                <c:pt idx="872">
                  <c:v>1909.51</c:v>
                </c:pt>
                <c:pt idx="873">
                  <c:v>2060.4299999999998</c:v>
                </c:pt>
                <c:pt idx="874">
                  <c:v>1984.42</c:v>
                </c:pt>
                <c:pt idx="875">
                  <c:v>2062.6799999999998</c:v>
                </c:pt>
                <c:pt idx="876">
                  <c:v>1947.39</c:v>
                </c:pt>
                <c:pt idx="877">
                  <c:v>2001.44</c:v>
                </c:pt>
                <c:pt idx="878">
                  <c:v>2028.27</c:v>
                </c:pt>
                <c:pt idx="879">
                  <c:v>2097.39</c:v>
                </c:pt>
                <c:pt idx="880">
                  <c:v>1915.7</c:v>
                </c:pt>
                <c:pt idx="881">
                  <c:v>2012.02</c:v>
                </c:pt>
                <c:pt idx="882">
                  <c:v>1936.12</c:v>
                </c:pt>
                <c:pt idx="883">
                  <c:v>2026.36</c:v>
                </c:pt>
                <c:pt idx="884">
                  <c:v>2095.42</c:v>
                </c:pt>
                <c:pt idx="885">
                  <c:v>2061.8200000000002</c:v>
                </c:pt>
                <c:pt idx="886">
                  <c:v>1992.01</c:v>
                </c:pt>
                <c:pt idx="887">
                  <c:v>1946.37</c:v>
                </c:pt>
                <c:pt idx="888">
                  <c:v>2012.38</c:v>
                </c:pt>
                <c:pt idx="889">
                  <c:v>2002.95</c:v>
                </c:pt>
                <c:pt idx="890">
                  <c:v>1996.54</c:v>
                </c:pt>
                <c:pt idx="891">
                  <c:v>1944.9</c:v>
                </c:pt>
                <c:pt idx="892">
                  <c:v>2022.92</c:v>
                </c:pt>
                <c:pt idx="893">
                  <c:v>2070.77</c:v>
                </c:pt>
                <c:pt idx="894">
                  <c:v>1955.86</c:v>
                </c:pt>
                <c:pt idx="895">
                  <c:v>1898.24</c:v>
                </c:pt>
                <c:pt idx="896">
                  <c:v>1946.08</c:v>
                </c:pt>
                <c:pt idx="897">
                  <c:v>1990.89</c:v>
                </c:pt>
                <c:pt idx="898">
                  <c:v>1909.21</c:v>
                </c:pt>
                <c:pt idx="899">
                  <c:v>1842.61</c:v>
                </c:pt>
                <c:pt idx="900">
                  <c:v>2028.9</c:v>
                </c:pt>
                <c:pt idx="901">
                  <c:v>1992.4</c:v>
                </c:pt>
                <c:pt idx="902">
                  <c:v>1922.81</c:v>
                </c:pt>
                <c:pt idx="903">
                  <c:v>1946.52</c:v>
                </c:pt>
                <c:pt idx="904">
                  <c:v>2075.5</c:v>
                </c:pt>
                <c:pt idx="905">
                  <c:v>2111.19</c:v>
                </c:pt>
                <c:pt idx="906">
                  <c:v>2023.6</c:v>
                </c:pt>
                <c:pt idx="907">
                  <c:v>2017.2</c:v>
                </c:pt>
                <c:pt idx="908">
                  <c:v>1977.75</c:v>
                </c:pt>
                <c:pt idx="909">
                  <c:v>1923.28</c:v>
                </c:pt>
                <c:pt idx="910">
                  <c:v>1983.01</c:v>
                </c:pt>
                <c:pt idx="911">
                  <c:v>2003.66</c:v>
                </c:pt>
                <c:pt idx="912">
                  <c:v>1937.21</c:v>
                </c:pt>
                <c:pt idx="913">
                  <c:v>1894.8</c:v>
                </c:pt>
                <c:pt idx="914">
                  <c:v>2035.55</c:v>
                </c:pt>
                <c:pt idx="915">
                  <c:v>1975.13</c:v>
                </c:pt>
                <c:pt idx="916">
                  <c:v>1947.75</c:v>
                </c:pt>
                <c:pt idx="917">
                  <c:v>1974.39</c:v>
                </c:pt>
                <c:pt idx="918">
                  <c:v>2070.0100000000002</c:v>
                </c:pt>
                <c:pt idx="919">
                  <c:v>2051.63</c:v>
                </c:pt>
                <c:pt idx="920">
                  <c:v>2012.25</c:v>
                </c:pt>
                <c:pt idx="921">
                  <c:v>1933.92</c:v>
                </c:pt>
                <c:pt idx="922">
                  <c:v>1888.58</c:v>
                </c:pt>
                <c:pt idx="923">
                  <c:v>1906.21</c:v>
                </c:pt>
                <c:pt idx="924">
                  <c:v>2046.69</c:v>
                </c:pt>
                <c:pt idx="925">
                  <c:v>2016.34</c:v>
                </c:pt>
                <c:pt idx="926">
                  <c:v>1917.11</c:v>
                </c:pt>
                <c:pt idx="927">
                  <c:v>1931.72</c:v>
                </c:pt>
                <c:pt idx="928">
                  <c:v>1973.28</c:v>
                </c:pt>
                <c:pt idx="929">
                  <c:v>1966.92</c:v>
                </c:pt>
                <c:pt idx="930">
                  <c:v>1846.82</c:v>
                </c:pt>
                <c:pt idx="931">
                  <c:v>2154.71</c:v>
                </c:pt>
                <c:pt idx="932">
                  <c:v>2067.5300000000002</c:v>
                </c:pt>
                <c:pt idx="933">
                  <c:v>2049.19</c:v>
                </c:pt>
                <c:pt idx="934">
                  <c:v>1944.12</c:v>
                </c:pt>
                <c:pt idx="935">
                  <c:v>1898.9</c:v>
                </c:pt>
                <c:pt idx="936">
                  <c:v>1973.29</c:v>
                </c:pt>
                <c:pt idx="937">
                  <c:v>1871.28</c:v>
                </c:pt>
                <c:pt idx="938">
                  <c:v>1978.52</c:v>
                </c:pt>
                <c:pt idx="939">
                  <c:v>1990.1</c:v>
                </c:pt>
                <c:pt idx="940">
                  <c:v>2058.4299999999998</c:v>
                </c:pt>
                <c:pt idx="941">
                  <c:v>2007.26</c:v>
                </c:pt>
                <c:pt idx="942">
                  <c:v>1959.1</c:v>
                </c:pt>
                <c:pt idx="943">
                  <c:v>2033.38</c:v>
                </c:pt>
                <c:pt idx="944">
                  <c:v>2006.12</c:v>
                </c:pt>
                <c:pt idx="945">
                  <c:v>2014.7</c:v>
                </c:pt>
                <c:pt idx="946">
                  <c:v>2056.1</c:v>
                </c:pt>
                <c:pt idx="947">
                  <c:v>1999.02</c:v>
                </c:pt>
                <c:pt idx="948">
                  <c:v>2031.45</c:v>
                </c:pt>
                <c:pt idx="949">
                  <c:v>1956.51</c:v>
                </c:pt>
                <c:pt idx="950">
                  <c:v>2003.85</c:v>
                </c:pt>
                <c:pt idx="951">
                  <c:v>2015.39</c:v>
                </c:pt>
                <c:pt idx="952">
                  <c:v>2047.8</c:v>
                </c:pt>
                <c:pt idx="953">
                  <c:v>1880.52</c:v>
                </c:pt>
                <c:pt idx="954">
                  <c:v>1954.66</c:v>
                </c:pt>
                <c:pt idx="955">
                  <c:v>1963.22</c:v>
                </c:pt>
                <c:pt idx="956">
                  <c:v>1876.47</c:v>
                </c:pt>
                <c:pt idx="957">
                  <c:v>1893.99</c:v>
                </c:pt>
                <c:pt idx="958">
                  <c:v>2003.79</c:v>
                </c:pt>
                <c:pt idx="959">
                  <c:v>1964.71</c:v>
                </c:pt>
                <c:pt idx="960">
                  <c:v>2023.87</c:v>
                </c:pt>
                <c:pt idx="961">
                  <c:v>1972.89</c:v>
                </c:pt>
                <c:pt idx="962">
                  <c:v>2005.25</c:v>
                </c:pt>
                <c:pt idx="963">
                  <c:v>1975.12</c:v>
                </c:pt>
                <c:pt idx="964">
                  <c:v>1998.54</c:v>
                </c:pt>
                <c:pt idx="965">
                  <c:v>1980.32</c:v>
                </c:pt>
                <c:pt idx="966">
                  <c:v>2015.62</c:v>
                </c:pt>
                <c:pt idx="967">
                  <c:v>2012.27</c:v>
                </c:pt>
                <c:pt idx="968">
                  <c:v>1973.25</c:v>
                </c:pt>
                <c:pt idx="969">
                  <c:v>2002.59</c:v>
                </c:pt>
                <c:pt idx="970">
                  <c:v>1990.33</c:v>
                </c:pt>
                <c:pt idx="971">
                  <c:v>1954.31</c:v>
                </c:pt>
                <c:pt idx="972">
                  <c:v>1945.03</c:v>
                </c:pt>
                <c:pt idx="973">
                  <c:v>1950.6</c:v>
                </c:pt>
                <c:pt idx="974">
                  <c:v>2006.63</c:v>
                </c:pt>
                <c:pt idx="975">
                  <c:v>2015.15</c:v>
                </c:pt>
                <c:pt idx="976">
                  <c:v>1958.39</c:v>
                </c:pt>
                <c:pt idx="977">
                  <c:v>1892.75</c:v>
                </c:pt>
                <c:pt idx="978">
                  <c:v>1925.02</c:v>
                </c:pt>
                <c:pt idx="979">
                  <c:v>1998.79</c:v>
                </c:pt>
                <c:pt idx="980">
                  <c:v>1945.04</c:v>
                </c:pt>
                <c:pt idx="981">
                  <c:v>1923.92</c:v>
                </c:pt>
                <c:pt idx="982">
                  <c:v>1920.6</c:v>
                </c:pt>
                <c:pt idx="983">
                  <c:v>1994.31</c:v>
                </c:pt>
                <c:pt idx="984">
                  <c:v>1872.46</c:v>
                </c:pt>
                <c:pt idx="985">
                  <c:v>2058.73</c:v>
                </c:pt>
                <c:pt idx="986">
                  <c:v>1984.29</c:v>
                </c:pt>
                <c:pt idx="987">
                  <c:v>2016.49</c:v>
                </c:pt>
                <c:pt idx="988">
                  <c:v>2072.36</c:v>
                </c:pt>
                <c:pt idx="989">
                  <c:v>1879.57</c:v>
                </c:pt>
                <c:pt idx="990">
                  <c:v>2080.4499999999998</c:v>
                </c:pt>
                <c:pt idx="991">
                  <c:v>2023.83</c:v>
                </c:pt>
                <c:pt idx="992">
                  <c:v>1943.58</c:v>
                </c:pt>
                <c:pt idx="993">
                  <c:v>1934.34</c:v>
                </c:pt>
                <c:pt idx="994">
                  <c:v>1919.18</c:v>
                </c:pt>
                <c:pt idx="995">
                  <c:v>2019.34</c:v>
                </c:pt>
                <c:pt idx="996">
                  <c:v>1971.66</c:v>
                </c:pt>
                <c:pt idx="997">
                  <c:v>2033.35</c:v>
                </c:pt>
                <c:pt idx="998">
                  <c:v>1897.04</c:v>
                </c:pt>
                <c:pt idx="999">
                  <c:v>2029.62</c:v>
                </c:pt>
                <c:pt idx="1000">
                  <c:v>2014.47</c:v>
                </c:pt>
                <c:pt idx="1001">
                  <c:v>1895.96</c:v>
                </c:pt>
                <c:pt idx="1002">
                  <c:v>1839.5</c:v>
                </c:pt>
                <c:pt idx="1003">
                  <c:v>2025.13</c:v>
                </c:pt>
                <c:pt idx="1004">
                  <c:v>2021.79</c:v>
                </c:pt>
                <c:pt idx="1005">
                  <c:v>1862.06</c:v>
                </c:pt>
                <c:pt idx="1006">
                  <c:v>1867.61</c:v>
                </c:pt>
                <c:pt idx="1007">
                  <c:v>1917.4</c:v>
                </c:pt>
                <c:pt idx="1008">
                  <c:v>1872.79</c:v>
                </c:pt>
                <c:pt idx="1009">
                  <c:v>1943.21</c:v>
                </c:pt>
                <c:pt idx="1010">
                  <c:v>1889.77</c:v>
                </c:pt>
                <c:pt idx="1011">
                  <c:v>1974.89</c:v>
                </c:pt>
                <c:pt idx="1012">
                  <c:v>2001.04</c:v>
                </c:pt>
                <c:pt idx="1013">
                  <c:v>1985.93</c:v>
                </c:pt>
                <c:pt idx="1014">
                  <c:v>2032.68</c:v>
                </c:pt>
                <c:pt idx="1015">
                  <c:v>1958.66</c:v>
                </c:pt>
                <c:pt idx="1016">
                  <c:v>1849.33</c:v>
                </c:pt>
                <c:pt idx="1017">
                  <c:v>1954.97</c:v>
                </c:pt>
                <c:pt idx="1018">
                  <c:v>1934</c:v>
                </c:pt>
                <c:pt idx="1019">
                  <c:v>1930.69</c:v>
                </c:pt>
                <c:pt idx="1020">
                  <c:v>1927.38</c:v>
                </c:pt>
                <c:pt idx="1021">
                  <c:v>1918.18</c:v>
                </c:pt>
                <c:pt idx="1022">
                  <c:v>2056.0700000000002</c:v>
                </c:pt>
                <c:pt idx="1023">
                  <c:v>1855.7</c:v>
                </c:pt>
                <c:pt idx="1024">
                  <c:v>1952.37</c:v>
                </c:pt>
                <c:pt idx="1025">
                  <c:v>2010.8</c:v>
                </c:pt>
                <c:pt idx="1026">
                  <c:v>1989.84</c:v>
                </c:pt>
                <c:pt idx="1027">
                  <c:v>1965.95</c:v>
                </c:pt>
                <c:pt idx="1028">
                  <c:v>1992.02</c:v>
                </c:pt>
                <c:pt idx="1029">
                  <c:v>2065.08</c:v>
                </c:pt>
                <c:pt idx="1030">
                  <c:v>2017.69</c:v>
                </c:pt>
                <c:pt idx="1031">
                  <c:v>2040.8</c:v>
                </c:pt>
                <c:pt idx="1032">
                  <c:v>1902.43</c:v>
                </c:pt>
                <c:pt idx="1033">
                  <c:v>1960.77</c:v>
                </c:pt>
                <c:pt idx="1034">
                  <c:v>1869.42</c:v>
                </c:pt>
                <c:pt idx="1035">
                  <c:v>1948.29</c:v>
                </c:pt>
                <c:pt idx="1036">
                  <c:v>2038.86</c:v>
                </c:pt>
                <c:pt idx="1037">
                  <c:v>1968.08</c:v>
                </c:pt>
                <c:pt idx="1038">
                  <c:v>2043.95</c:v>
                </c:pt>
                <c:pt idx="1039">
                  <c:v>2058.2199999999998</c:v>
                </c:pt>
                <c:pt idx="1040">
                  <c:v>2028.51</c:v>
                </c:pt>
                <c:pt idx="1041">
                  <c:v>1954.86</c:v>
                </c:pt>
                <c:pt idx="1042">
                  <c:v>1907.6</c:v>
                </c:pt>
                <c:pt idx="1043">
                  <c:v>1957.04</c:v>
                </c:pt>
                <c:pt idx="1044">
                  <c:v>2056.2600000000002</c:v>
                </c:pt>
                <c:pt idx="1045">
                  <c:v>2044.15</c:v>
                </c:pt>
                <c:pt idx="1046">
                  <c:v>1979.35</c:v>
                </c:pt>
                <c:pt idx="1047">
                  <c:v>1940.91</c:v>
                </c:pt>
                <c:pt idx="1048">
                  <c:v>2013.71</c:v>
                </c:pt>
                <c:pt idx="1049">
                  <c:v>1992.85</c:v>
                </c:pt>
                <c:pt idx="1050">
                  <c:v>1945.65</c:v>
                </c:pt>
                <c:pt idx="1051">
                  <c:v>2006.71</c:v>
                </c:pt>
                <c:pt idx="1052">
                  <c:v>2000.48</c:v>
                </c:pt>
                <c:pt idx="1053">
                  <c:v>2087.8200000000002</c:v>
                </c:pt>
                <c:pt idx="1054">
                  <c:v>1932.48</c:v>
                </c:pt>
                <c:pt idx="1055">
                  <c:v>1964.26</c:v>
                </c:pt>
                <c:pt idx="1056">
                  <c:v>1996.03</c:v>
                </c:pt>
                <c:pt idx="1057">
                  <c:v>2027.79</c:v>
                </c:pt>
                <c:pt idx="1058">
                  <c:v>1966.06</c:v>
                </c:pt>
                <c:pt idx="1059">
                  <c:v>1904.35</c:v>
                </c:pt>
                <c:pt idx="1060">
                  <c:v>1979.91</c:v>
                </c:pt>
                <c:pt idx="1061">
                  <c:v>1947.42</c:v>
                </c:pt>
                <c:pt idx="1062">
                  <c:v>1929.53</c:v>
                </c:pt>
                <c:pt idx="1063">
                  <c:v>1923.32</c:v>
                </c:pt>
                <c:pt idx="1064">
                  <c:v>1998.83</c:v>
                </c:pt>
                <c:pt idx="1065">
                  <c:v>1960.52</c:v>
                </c:pt>
                <c:pt idx="1066">
                  <c:v>1936.81</c:v>
                </c:pt>
                <c:pt idx="1067">
                  <c:v>2023.93</c:v>
                </c:pt>
                <c:pt idx="1068">
                  <c:v>1988.55</c:v>
                </c:pt>
                <c:pt idx="1069">
                  <c:v>1886.14</c:v>
                </c:pt>
                <c:pt idx="1070">
                  <c:v>1920.76</c:v>
                </c:pt>
                <c:pt idx="1071">
                  <c:v>1923.3</c:v>
                </c:pt>
                <c:pt idx="1072">
                  <c:v>2010.34</c:v>
                </c:pt>
                <c:pt idx="1073">
                  <c:v>1951.7</c:v>
                </c:pt>
                <c:pt idx="1074">
                  <c:v>1995.01</c:v>
                </c:pt>
                <c:pt idx="1075">
                  <c:v>1974.25</c:v>
                </c:pt>
                <c:pt idx="1076">
                  <c:v>1970.96</c:v>
                </c:pt>
                <c:pt idx="1077">
                  <c:v>1964.76</c:v>
                </c:pt>
                <c:pt idx="1078">
                  <c:v>2115.7199999999998</c:v>
                </c:pt>
                <c:pt idx="1079">
                  <c:v>1900</c:v>
                </c:pt>
                <c:pt idx="1080">
                  <c:v>1960.73</c:v>
                </c:pt>
                <c:pt idx="1081">
                  <c:v>1910.91</c:v>
                </c:pt>
                <c:pt idx="1082">
                  <c:v>1983.24</c:v>
                </c:pt>
                <c:pt idx="1083">
                  <c:v>1947.98</c:v>
                </c:pt>
                <c:pt idx="1084">
                  <c:v>1956.32</c:v>
                </c:pt>
                <c:pt idx="1085">
                  <c:v>1935.61</c:v>
                </c:pt>
                <c:pt idx="1086">
                  <c:v>1943.95</c:v>
                </c:pt>
                <c:pt idx="1087">
                  <c:v>2022.02</c:v>
                </c:pt>
                <c:pt idx="1088">
                  <c:v>1940.31</c:v>
                </c:pt>
                <c:pt idx="1089">
                  <c:v>1989.3</c:v>
                </c:pt>
                <c:pt idx="1090">
                  <c:v>1954.08</c:v>
                </c:pt>
                <c:pt idx="1091">
                  <c:v>2005.96</c:v>
                </c:pt>
                <c:pt idx="1092">
                  <c:v>1909.8</c:v>
                </c:pt>
                <c:pt idx="1093">
                  <c:v>1973.28</c:v>
                </c:pt>
                <c:pt idx="1094">
                  <c:v>1903.27</c:v>
                </c:pt>
                <c:pt idx="1095">
                  <c:v>2036.34</c:v>
                </c:pt>
                <c:pt idx="1096">
                  <c:v>1934.44</c:v>
                </c:pt>
                <c:pt idx="1097">
                  <c:v>2026.86</c:v>
                </c:pt>
                <c:pt idx="1098">
                  <c:v>1898.91</c:v>
                </c:pt>
                <c:pt idx="1099">
                  <c:v>2017.39</c:v>
                </c:pt>
                <c:pt idx="1100">
                  <c:v>1970.64</c:v>
                </c:pt>
                <c:pt idx="1101">
                  <c:v>1952.87</c:v>
                </c:pt>
                <c:pt idx="1102">
                  <c:v>1929.33</c:v>
                </c:pt>
                <c:pt idx="1103">
                  <c:v>1926.06</c:v>
                </c:pt>
                <c:pt idx="1104">
                  <c:v>1937.27</c:v>
                </c:pt>
                <c:pt idx="1105">
                  <c:v>1986.12</c:v>
                </c:pt>
                <c:pt idx="1106">
                  <c:v>1985.74</c:v>
                </c:pt>
                <c:pt idx="1107">
                  <c:v>2005.62</c:v>
                </c:pt>
                <c:pt idx="1108">
                  <c:v>1944.47</c:v>
                </c:pt>
                <c:pt idx="1109">
                  <c:v>1920.96</c:v>
                </c:pt>
                <c:pt idx="1110">
                  <c:v>2068.1</c:v>
                </c:pt>
                <c:pt idx="1111">
                  <c:v>1972.28</c:v>
                </c:pt>
                <c:pt idx="1112">
                  <c:v>2052.86</c:v>
                </c:pt>
                <c:pt idx="1113">
                  <c:v>1980.19</c:v>
                </c:pt>
                <c:pt idx="1114">
                  <c:v>1991.37</c:v>
                </c:pt>
                <c:pt idx="1115">
                  <c:v>2043.01</c:v>
                </c:pt>
                <c:pt idx="1116">
                  <c:v>2019.5</c:v>
                </c:pt>
                <c:pt idx="1117">
                  <c:v>2062.4499999999998</c:v>
                </c:pt>
                <c:pt idx="1118">
                  <c:v>1932.09</c:v>
                </c:pt>
                <c:pt idx="1119">
                  <c:v>2096.31</c:v>
                </c:pt>
                <c:pt idx="1120">
                  <c:v>2012.18</c:v>
                </c:pt>
                <c:pt idx="1121">
                  <c:v>1994.48</c:v>
                </c:pt>
                <c:pt idx="1122">
                  <c:v>1890.21</c:v>
                </c:pt>
                <c:pt idx="1123">
                  <c:v>2008.14</c:v>
                </c:pt>
                <c:pt idx="1124">
                  <c:v>1912.56</c:v>
                </c:pt>
                <c:pt idx="1125">
                  <c:v>1935.27</c:v>
                </c:pt>
                <c:pt idx="1126">
                  <c:v>1975.27</c:v>
                </c:pt>
                <c:pt idx="1127">
                  <c:v>2012.37</c:v>
                </c:pt>
                <c:pt idx="1128">
                  <c:v>1893.8</c:v>
                </c:pt>
                <c:pt idx="1129">
                  <c:v>2043.3</c:v>
                </c:pt>
                <c:pt idx="1130">
                  <c:v>1993.92</c:v>
                </c:pt>
                <c:pt idx="1131">
                  <c:v>1956.09</c:v>
                </c:pt>
                <c:pt idx="1132">
                  <c:v>2024.84</c:v>
                </c:pt>
                <c:pt idx="1133">
                  <c:v>1984.14</c:v>
                </c:pt>
                <c:pt idx="1134">
                  <c:v>1946.33</c:v>
                </c:pt>
                <c:pt idx="1135">
                  <c:v>1957.47</c:v>
                </c:pt>
                <c:pt idx="1136">
                  <c:v>1945.58</c:v>
                </c:pt>
                <c:pt idx="1137">
                  <c:v>1965.35</c:v>
                </c:pt>
                <c:pt idx="1138">
                  <c:v>1993.75</c:v>
                </c:pt>
                <c:pt idx="1139">
                  <c:v>2010.62</c:v>
                </c:pt>
                <c:pt idx="1140">
                  <c:v>1992.98</c:v>
                </c:pt>
                <c:pt idx="1141">
                  <c:v>1949.47</c:v>
                </c:pt>
                <c:pt idx="1142">
                  <c:v>1951.97</c:v>
                </c:pt>
                <c:pt idx="1143">
                  <c:v>1957.34</c:v>
                </c:pt>
                <c:pt idx="1144">
                  <c:v>1936.85</c:v>
                </c:pt>
                <c:pt idx="1145">
                  <c:v>1985.32</c:v>
                </c:pt>
                <c:pt idx="1146">
                  <c:v>1987.82</c:v>
                </c:pt>
                <c:pt idx="1147">
                  <c:v>2027.64</c:v>
                </c:pt>
                <c:pt idx="1148">
                  <c:v>2021.51</c:v>
                </c:pt>
                <c:pt idx="1149">
                  <c:v>2001.03</c:v>
                </c:pt>
                <c:pt idx="1150">
                  <c:v>1946.11</c:v>
                </c:pt>
                <c:pt idx="1151">
                  <c:v>1934.25</c:v>
                </c:pt>
                <c:pt idx="1152">
                  <c:v>1959.7</c:v>
                </c:pt>
                <c:pt idx="1153">
                  <c:v>1939.25</c:v>
                </c:pt>
                <c:pt idx="1154">
                  <c:v>1996.24</c:v>
                </c:pt>
                <c:pt idx="1155">
                  <c:v>1970.05</c:v>
                </c:pt>
                <c:pt idx="1156">
                  <c:v>2018.41</c:v>
                </c:pt>
                <c:pt idx="1157">
                  <c:v>1977.89</c:v>
                </c:pt>
                <c:pt idx="1158">
                  <c:v>1986.11</c:v>
                </c:pt>
                <c:pt idx="1159">
                  <c:v>1919.82</c:v>
                </c:pt>
                <c:pt idx="1160">
                  <c:v>2013.99</c:v>
                </c:pt>
                <c:pt idx="1161">
                  <c:v>1996.42</c:v>
                </c:pt>
                <c:pt idx="1162">
                  <c:v>1975.99</c:v>
                </c:pt>
                <c:pt idx="1163">
                  <c:v>1924.07</c:v>
                </c:pt>
                <c:pt idx="1164">
                  <c:v>1915.12</c:v>
                </c:pt>
                <c:pt idx="1165">
                  <c:v>1977.71</c:v>
                </c:pt>
                <c:pt idx="1166">
                  <c:v>2046.01</c:v>
                </c:pt>
                <c:pt idx="1167">
                  <c:v>1954.07</c:v>
                </c:pt>
                <c:pt idx="1168">
                  <c:v>2010.9</c:v>
                </c:pt>
                <c:pt idx="1169">
                  <c:v>1893.26</c:v>
                </c:pt>
                <c:pt idx="1170">
                  <c:v>2018.71</c:v>
                </c:pt>
                <c:pt idx="1171">
                  <c:v>1921.12</c:v>
                </c:pt>
                <c:pt idx="1172">
                  <c:v>1912.17</c:v>
                </c:pt>
                <c:pt idx="1173">
                  <c:v>1966.1</c:v>
                </c:pt>
                <c:pt idx="1174">
                  <c:v>1905.73</c:v>
                </c:pt>
                <c:pt idx="1175">
                  <c:v>1876.79</c:v>
                </c:pt>
                <c:pt idx="1176">
                  <c:v>2033.52</c:v>
                </c:pt>
                <c:pt idx="1177">
                  <c:v>2004.57</c:v>
                </c:pt>
                <c:pt idx="1178">
                  <c:v>2012.75</c:v>
                </c:pt>
                <c:pt idx="1179">
                  <c:v>1889.62</c:v>
                </c:pt>
                <c:pt idx="1180">
                  <c:v>1943.48</c:v>
                </c:pt>
                <c:pt idx="1181">
                  <c:v>1991.61</c:v>
                </c:pt>
                <c:pt idx="1182">
                  <c:v>2031.17</c:v>
                </c:pt>
                <c:pt idx="1183">
                  <c:v>1950.92</c:v>
                </c:pt>
                <c:pt idx="1184">
                  <c:v>1996.17</c:v>
                </c:pt>
                <c:pt idx="1185">
                  <c:v>1933.06</c:v>
                </c:pt>
                <c:pt idx="1186">
                  <c:v>1915.58</c:v>
                </c:pt>
                <c:pt idx="1187">
                  <c:v>1838.27</c:v>
                </c:pt>
                <c:pt idx="1188">
                  <c:v>1889.2</c:v>
                </c:pt>
                <c:pt idx="1189">
                  <c:v>1891.69</c:v>
                </c:pt>
                <c:pt idx="1190">
                  <c:v>1928.35</c:v>
                </c:pt>
                <c:pt idx="1191">
                  <c:v>2019.11</c:v>
                </c:pt>
                <c:pt idx="1192">
                  <c:v>1899.14</c:v>
                </c:pt>
                <c:pt idx="1193">
                  <c:v>1992.71</c:v>
                </c:pt>
                <c:pt idx="1194">
                  <c:v>1921.18</c:v>
                </c:pt>
                <c:pt idx="1195">
                  <c:v>1895.2</c:v>
                </c:pt>
                <c:pt idx="1196">
                  <c:v>1869.22</c:v>
                </c:pt>
                <c:pt idx="1197">
                  <c:v>1871.71</c:v>
                </c:pt>
                <c:pt idx="1198">
                  <c:v>1990.8</c:v>
                </c:pt>
                <c:pt idx="1199">
                  <c:v>1936.39</c:v>
                </c:pt>
                <c:pt idx="1200">
                  <c:v>1927.49</c:v>
                </c:pt>
                <c:pt idx="1201">
                  <c:v>1915.75</c:v>
                </c:pt>
                <c:pt idx="1202">
                  <c:v>2006.31</c:v>
                </c:pt>
                <c:pt idx="1203">
                  <c:v>1946.26</c:v>
                </c:pt>
                <c:pt idx="1204">
                  <c:v>1934.52</c:v>
                </c:pt>
                <c:pt idx="1205">
                  <c:v>1925.63</c:v>
                </c:pt>
                <c:pt idx="1206">
                  <c:v>1919.58</c:v>
                </c:pt>
                <c:pt idx="1207">
                  <c:v>1922.05</c:v>
                </c:pt>
                <c:pt idx="1208">
                  <c:v>1998.32</c:v>
                </c:pt>
                <c:pt idx="1209">
                  <c:v>1904.28</c:v>
                </c:pt>
                <c:pt idx="1210">
                  <c:v>1884.05</c:v>
                </c:pt>
                <c:pt idx="1211">
                  <c:v>2014.19</c:v>
                </c:pt>
                <c:pt idx="1212">
                  <c:v>1920.2</c:v>
                </c:pt>
                <c:pt idx="1213">
                  <c:v>1863.11</c:v>
                </c:pt>
                <c:pt idx="1214">
                  <c:v>1930.8</c:v>
                </c:pt>
                <c:pt idx="1215">
                  <c:v>2023.97</c:v>
                </c:pt>
                <c:pt idx="1216">
                  <c:v>2015.08</c:v>
                </c:pt>
                <c:pt idx="1217">
                  <c:v>1972.19</c:v>
                </c:pt>
                <c:pt idx="1218">
                  <c:v>1937.81</c:v>
                </c:pt>
                <c:pt idx="1219">
                  <c:v>1971.43</c:v>
                </c:pt>
                <c:pt idx="1220">
                  <c:v>2033.35</c:v>
                </c:pt>
                <c:pt idx="1221">
                  <c:v>1942.35</c:v>
                </c:pt>
                <c:pt idx="1222">
                  <c:v>1916.5</c:v>
                </c:pt>
                <c:pt idx="1223">
                  <c:v>1975.57</c:v>
                </c:pt>
                <c:pt idx="1224">
                  <c:v>1912.93</c:v>
                </c:pt>
                <c:pt idx="1225">
                  <c:v>1912.56</c:v>
                </c:pt>
                <c:pt idx="1226">
                  <c:v>1917.85</c:v>
                </c:pt>
                <c:pt idx="1227">
                  <c:v>1877.89</c:v>
                </c:pt>
                <c:pt idx="1228">
                  <c:v>1990.63</c:v>
                </c:pt>
                <c:pt idx="1229">
                  <c:v>2001.55</c:v>
                </c:pt>
                <c:pt idx="1230">
                  <c:v>1953.11</c:v>
                </c:pt>
                <c:pt idx="1231">
                  <c:v>1961.22</c:v>
                </c:pt>
                <c:pt idx="1232">
                  <c:v>1898.68</c:v>
                </c:pt>
                <c:pt idx="1233">
                  <c:v>1974.58</c:v>
                </c:pt>
                <c:pt idx="1234">
                  <c:v>2013.74</c:v>
                </c:pt>
                <c:pt idx="1235">
                  <c:v>1942.76</c:v>
                </c:pt>
                <c:pt idx="1236">
                  <c:v>1868.98</c:v>
                </c:pt>
                <c:pt idx="1237">
                  <c:v>1925.07</c:v>
                </c:pt>
                <c:pt idx="1238">
                  <c:v>1978.32</c:v>
                </c:pt>
                <c:pt idx="1239">
                  <c:v>1992.05</c:v>
                </c:pt>
                <c:pt idx="1240">
                  <c:v>1949.35</c:v>
                </c:pt>
                <c:pt idx="1241">
                  <c:v>2109.7399999999998</c:v>
                </c:pt>
                <c:pt idx="1242">
                  <c:v>1928.85</c:v>
                </c:pt>
                <c:pt idx="1243">
                  <c:v>1948.22</c:v>
                </c:pt>
                <c:pt idx="1244">
                  <c:v>1781.53</c:v>
                </c:pt>
                <c:pt idx="1245">
                  <c:v>1837.55</c:v>
                </c:pt>
                <c:pt idx="1246">
                  <c:v>1871.01</c:v>
                </c:pt>
                <c:pt idx="1247">
                  <c:v>1957.98</c:v>
                </c:pt>
                <c:pt idx="1248">
                  <c:v>1982.95</c:v>
                </c:pt>
                <c:pt idx="1249">
                  <c:v>1960.04</c:v>
                </c:pt>
                <c:pt idx="1250">
                  <c:v>1925.88</c:v>
                </c:pt>
                <c:pt idx="1251">
                  <c:v>2007.14</c:v>
                </c:pt>
                <c:pt idx="1252">
                  <c:v>1958.91</c:v>
                </c:pt>
                <c:pt idx="1253">
                  <c:v>1910.69</c:v>
                </c:pt>
                <c:pt idx="1254">
                  <c:v>1977.84</c:v>
                </c:pt>
                <c:pt idx="1255">
                  <c:v>1971.83</c:v>
                </c:pt>
                <c:pt idx="1256">
                  <c:v>1965.83</c:v>
                </c:pt>
                <c:pt idx="1257">
                  <c:v>1931.71</c:v>
                </c:pt>
                <c:pt idx="1258">
                  <c:v>1917.28</c:v>
                </c:pt>
                <c:pt idx="1259">
                  <c:v>1922.53</c:v>
                </c:pt>
                <c:pt idx="1260">
                  <c:v>1933.4</c:v>
                </c:pt>
                <c:pt idx="1261">
                  <c:v>1969.55</c:v>
                </c:pt>
                <c:pt idx="1262">
                  <c:v>1966.36</c:v>
                </c:pt>
                <c:pt idx="1263">
                  <c:v>1828.36</c:v>
                </c:pt>
                <c:pt idx="1264">
                  <c:v>1906.63</c:v>
                </c:pt>
                <c:pt idx="1265">
                  <c:v>1914.68</c:v>
                </c:pt>
                <c:pt idx="1266">
                  <c:v>1978.87</c:v>
                </c:pt>
                <c:pt idx="1267">
                  <c:v>1936.39</c:v>
                </c:pt>
                <c:pt idx="1268">
                  <c:v>1874.29</c:v>
                </c:pt>
                <c:pt idx="1269">
                  <c:v>1966.5</c:v>
                </c:pt>
                <c:pt idx="1270">
                  <c:v>1988.56</c:v>
                </c:pt>
                <c:pt idx="1271">
                  <c:v>1965.74</c:v>
                </c:pt>
                <c:pt idx="1272">
                  <c:v>1982.18</c:v>
                </c:pt>
                <c:pt idx="1273">
                  <c:v>1883.69</c:v>
                </c:pt>
                <c:pt idx="1274">
                  <c:v>1928.17</c:v>
                </c:pt>
                <c:pt idx="1275">
                  <c:v>1944.6</c:v>
                </c:pt>
                <c:pt idx="1276">
                  <c:v>1961.04</c:v>
                </c:pt>
                <c:pt idx="1277">
                  <c:v>1960.66</c:v>
                </c:pt>
                <c:pt idx="1278">
                  <c:v>1884.67</c:v>
                </c:pt>
                <c:pt idx="1279">
                  <c:v>1957.1</c:v>
                </c:pt>
                <c:pt idx="1280">
                  <c:v>1979.11</c:v>
                </c:pt>
                <c:pt idx="1281">
                  <c:v>1917.16</c:v>
                </c:pt>
                <c:pt idx="1282">
                  <c:v>1955.96</c:v>
                </c:pt>
                <c:pt idx="1283">
                  <c:v>1908.02</c:v>
                </c:pt>
                <c:pt idx="1284">
                  <c:v>1958</c:v>
                </c:pt>
                <c:pt idx="1285">
                  <c:v>1968.81</c:v>
                </c:pt>
                <c:pt idx="1286">
                  <c:v>1904.12</c:v>
                </c:pt>
                <c:pt idx="1287">
                  <c:v>1920.52</c:v>
                </c:pt>
                <c:pt idx="1288">
                  <c:v>1917.35</c:v>
                </c:pt>
                <c:pt idx="1289">
                  <c:v>1981.25</c:v>
                </c:pt>
                <c:pt idx="1290">
                  <c:v>1838.38</c:v>
                </c:pt>
                <c:pt idx="1291">
                  <c:v>1829.65</c:v>
                </c:pt>
                <c:pt idx="1292">
                  <c:v>1977.31</c:v>
                </c:pt>
                <c:pt idx="1293">
                  <c:v>2007.64</c:v>
                </c:pt>
                <c:pt idx="1294">
                  <c:v>1903.96</c:v>
                </c:pt>
                <c:pt idx="1295">
                  <c:v>1906.38</c:v>
                </c:pt>
                <c:pt idx="1296">
                  <c:v>1953.45</c:v>
                </c:pt>
                <c:pt idx="1297">
                  <c:v>1936.33</c:v>
                </c:pt>
                <c:pt idx="1298">
                  <c:v>2022.43</c:v>
                </c:pt>
                <c:pt idx="1299">
                  <c:v>1941.16</c:v>
                </c:pt>
                <c:pt idx="1300">
                  <c:v>1949.15</c:v>
                </c:pt>
                <c:pt idx="1301">
                  <c:v>1951.56</c:v>
                </c:pt>
                <c:pt idx="1302">
                  <c:v>2068.25</c:v>
                </c:pt>
                <c:pt idx="1303">
                  <c:v>1973.1</c:v>
                </c:pt>
                <c:pt idx="1304">
                  <c:v>1897.48</c:v>
                </c:pt>
                <c:pt idx="1305">
                  <c:v>1885.97</c:v>
                </c:pt>
                <c:pt idx="1306">
                  <c:v>1988.66</c:v>
                </c:pt>
                <c:pt idx="1307">
                  <c:v>1946.5</c:v>
                </c:pt>
                <c:pt idx="1308">
                  <c:v>1873.74</c:v>
                </c:pt>
                <c:pt idx="1309">
                  <c:v>1920.7</c:v>
                </c:pt>
                <c:pt idx="1310">
                  <c:v>1928.67</c:v>
                </c:pt>
                <c:pt idx="1311">
                  <c:v>1967.25</c:v>
                </c:pt>
                <c:pt idx="1312">
                  <c:v>1986.35</c:v>
                </c:pt>
                <c:pt idx="1313">
                  <c:v>2061.06</c:v>
                </c:pt>
                <c:pt idx="1314">
                  <c:v>2055.1</c:v>
                </c:pt>
                <c:pt idx="1315">
                  <c:v>1907.34</c:v>
                </c:pt>
                <c:pt idx="1316">
                  <c:v>2007.04</c:v>
                </c:pt>
                <c:pt idx="1317">
                  <c:v>1981.64</c:v>
                </c:pt>
                <c:pt idx="1318">
                  <c:v>1945.13</c:v>
                </c:pt>
                <c:pt idx="1319">
                  <c:v>1989.2</c:v>
                </c:pt>
                <c:pt idx="1320">
                  <c:v>1849.93</c:v>
                </c:pt>
                <c:pt idx="1321">
                  <c:v>1905.12</c:v>
                </c:pt>
                <c:pt idx="1322">
                  <c:v>1876.98</c:v>
                </c:pt>
                <c:pt idx="1323">
                  <c:v>1993.21</c:v>
                </c:pt>
                <c:pt idx="1324">
                  <c:v>1898.46</c:v>
                </c:pt>
                <c:pt idx="1325">
                  <c:v>1900.86</c:v>
                </c:pt>
                <c:pt idx="1326">
                  <c:v>1972.63</c:v>
                </c:pt>
                <c:pt idx="1327">
                  <c:v>1872.39</c:v>
                </c:pt>
                <c:pt idx="1328">
                  <c:v>1927.49</c:v>
                </c:pt>
                <c:pt idx="1329">
                  <c:v>2015.84</c:v>
                </c:pt>
                <c:pt idx="1330">
                  <c:v>1890.7</c:v>
                </c:pt>
                <c:pt idx="1331">
                  <c:v>2053.87</c:v>
                </c:pt>
                <c:pt idx="1332">
                  <c:v>2031.3</c:v>
                </c:pt>
                <c:pt idx="1333">
                  <c:v>1950.55</c:v>
                </c:pt>
                <c:pt idx="1334">
                  <c:v>1952.94</c:v>
                </c:pt>
                <c:pt idx="1335">
                  <c:v>1971.95</c:v>
                </c:pt>
                <c:pt idx="1336">
                  <c:v>1930.03</c:v>
                </c:pt>
                <c:pt idx="1337">
                  <c:v>1985.03</c:v>
                </c:pt>
                <c:pt idx="1338">
                  <c:v>2031.7</c:v>
                </c:pt>
                <c:pt idx="1339">
                  <c:v>1906.77</c:v>
                </c:pt>
                <c:pt idx="1340">
                  <c:v>2000.47</c:v>
                </c:pt>
                <c:pt idx="1341">
                  <c:v>2000.08</c:v>
                </c:pt>
                <c:pt idx="1342">
                  <c:v>1991.4</c:v>
                </c:pt>
                <c:pt idx="1343">
                  <c:v>2029.72</c:v>
                </c:pt>
                <c:pt idx="1344">
                  <c:v>1949.15</c:v>
                </c:pt>
                <c:pt idx="1345">
                  <c:v>2067.63</c:v>
                </c:pt>
                <c:pt idx="1346">
                  <c:v>1934.57</c:v>
                </c:pt>
                <c:pt idx="1347">
                  <c:v>1967.35</c:v>
                </c:pt>
                <c:pt idx="1348">
                  <c:v>1950.4</c:v>
                </c:pt>
                <c:pt idx="1349">
                  <c:v>1905.82</c:v>
                </c:pt>
                <c:pt idx="1350">
                  <c:v>1897.17</c:v>
                </c:pt>
                <c:pt idx="1351">
                  <c:v>1913.36</c:v>
                </c:pt>
                <c:pt idx="1352">
                  <c:v>1918.51</c:v>
                </c:pt>
                <c:pt idx="1353">
                  <c:v>1998.18</c:v>
                </c:pt>
                <c:pt idx="1354">
                  <c:v>1970.19</c:v>
                </c:pt>
                <c:pt idx="1355">
                  <c:v>2049.8200000000002</c:v>
                </c:pt>
                <c:pt idx="1356">
                  <c:v>2038.38</c:v>
                </c:pt>
                <c:pt idx="1357">
                  <c:v>1971.8</c:v>
                </c:pt>
                <c:pt idx="1358">
                  <c:v>1971.42</c:v>
                </c:pt>
                <c:pt idx="1359">
                  <c:v>1954.49</c:v>
                </c:pt>
                <c:pt idx="1360">
                  <c:v>1956.87</c:v>
                </c:pt>
                <c:pt idx="1361">
                  <c:v>2000.58</c:v>
                </c:pt>
                <c:pt idx="1362">
                  <c:v>1991.92</c:v>
                </c:pt>
                <c:pt idx="1363">
                  <c:v>1908.9</c:v>
                </c:pt>
                <c:pt idx="1364">
                  <c:v>1971.87</c:v>
                </c:pt>
                <c:pt idx="1365">
                  <c:v>1921.92</c:v>
                </c:pt>
                <c:pt idx="1366">
                  <c:v>1962.84</c:v>
                </c:pt>
                <c:pt idx="1367">
                  <c:v>1863.37</c:v>
                </c:pt>
                <c:pt idx="1368">
                  <c:v>1934.56</c:v>
                </c:pt>
                <c:pt idx="1369">
                  <c:v>1939.68</c:v>
                </c:pt>
                <c:pt idx="1370">
                  <c:v>2021.83</c:v>
                </c:pt>
                <c:pt idx="1371">
                  <c:v>1960.93</c:v>
                </c:pt>
                <c:pt idx="1372">
                  <c:v>1856.06</c:v>
                </c:pt>
                <c:pt idx="1373">
                  <c:v>1971.16</c:v>
                </c:pt>
                <c:pt idx="1374">
                  <c:v>1979.02</c:v>
                </c:pt>
                <c:pt idx="1375">
                  <c:v>1956.65</c:v>
                </c:pt>
                <c:pt idx="1376">
                  <c:v>2063.4299999999998</c:v>
                </c:pt>
                <c:pt idx="1377">
                  <c:v>1997.1</c:v>
                </c:pt>
                <c:pt idx="1378">
                  <c:v>2002.2</c:v>
                </c:pt>
                <c:pt idx="1379">
                  <c:v>1949.64</c:v>
                </c:pt>
                <c:pt idx="1380">
                  <c:v>2031.62</c:v>
                </c:pt>
                <c:pt idx="1381">
                  <c:v>1965.34</c:v>
                </c:pt>
                <c:pt idx="1382">
                  <c:v>1918.31</c:v>
                </c:pt>
                <c:pt idx="1383">
                  <c:v>1945.37</c:v>
                </c:pt>
                <c:pt idx="1384">
                  <c:v>1936.76</c:v>
                </c:pt>
                <c:pt idx="1385">
                  <c:v>2032.38</c:v>
                </c:pt>
                <c:pt idx="1386">
                  <c:v>1938.75</c:v>
                </c:pt>
                <c:pt idx="1387">
                  <c:v>1946.59</c:v>
                </c:pt>
                <c:pt idx="1388">
                  <c:v>1968.14</c:v>
                </c:pt>
                <c:pt idx="1389">
                  <c:v>2033.53</c:v>
                </c:pt>
                <c:pt idx="1390">
                  <c:v>2000.26</c:v>
                </c:pt>
                <c:pt idx="1391">
                  <c:v>1983.43</c:v>
                </c:pt>
                <c:pt idx="1392">
                  <c:v>2054.2600000000002</c:v>
                </c:pt>
                <c:pt idx="1393">
                  <c:v>2004.56</c:v>
                </c:pt>
                <c:pt idx="1394">
                  <c:v>2047.98</c:v>
                </c:pt>
                <c:pt idx="1395">
                  <c:v>1998.31</c:v>
                </c:pt>
                <c:pt idx="1396">
                  <c:v>2003.39</c:v>
                </c:pt>
                <c:pt idx="1397">
                  <c:v>1931.85</c:v>
                </c:pt>
                <c:pt idx="1398">
                  <c:v>1997.13</c:v>
                </c:pt>
                <c:pt idx="1399">
                  <c:v>2035.04</c:v>
                </c:pt>
                <c:pt idx="1400">
                  <c:v>2078.4</c:v>
                </c:pt>
                <c:pt idx="1401">
                  <c:v>2004.17</c:v>
                </c:pt>
                <c:pt idx="1402">
                  <c:v>2006.51</c:v>
                </c:pt>
                <c:pt idx="1403">
                  <c:v>1904.99</c:v>
                </c:pt>
                <c:pt idx="1404">
                  <c:v>1989.33</c:v>
                </c:pt>
                <c:pt idx="1405">
                  <c:v>1980.75</c:v>
                </c:pt>
                <c:pt idx="1406">
                  <c:v>1923</c:v>
                </c:pt>
                <c:pt idx="1407">
                  <c:v>2124.71</c:v>
                </c:pt>
                <c:pt idx="1408">
                  <c:v>1990.51</c:v>
                </c:pt>
                <c:pt idx="1409">
                  <c:v>2009.23</c:v>
                </c:pt>
                <c:pt idx="1410">
                  <c:v>2003.38</c:v>
                </c:pt>
                <c:pt idx="1411">
                  <c:v>2046.65</c:v>
                </c:pt>
                <c:pt idx="1412">
                  <c:v>1964.4</c:v>
                </c:pt>
                <c:pt idx="1413">
                  <c:v>2018.57</c:v>
                </c:pt>
                <c:pt idx="1414">
                  <c:v>2080.9</c:v>
                </c:pt>
                <c:pt idx="1415">
                  <c:v>1968.7</c:v>
                </c:pt>
                <c:pt idx="1416">
                  <c:v>2022.84</c:v>
                </c:pt>
                <c:pt idx="1417">
                  <c:v>2033.34</c:v>
                </c:pt>
                <c:pt idx="1418">
                  <c:v>1923.94</c:v>
                </c:pt>
                <c:pt idx="1419">
                  <c:v>2057.0700000000002</c:v>
                </c:pt>
                <c:pt idx="1420">
                  <c:v>1974.94</c:v>
                </c:pt>
                <c:pt idx="1421">
                  <c:v>2045.37</c:v>
                </c:pt>
                <c:pt idx="1422">
                  <c:v>1987.79</c:v>
                </c:pt>
                <c:pt idx="1423">
                  <c:v>2006.46</c:v>
                </c:pt>
                <c:pt idx="1424">
                  <c:v>1943.46</c:v>
                </c:pt>
                <c:pt idx="1425">
                  <c:v>1978.46</c:v>
                </c:pt>
                <c:pt idx="1426">
                  <c:v>2046.09</c:v>
                </c:pt>
                <c:pt idx="1427">
                  <c:v>2010.33</c:v>
                </c:pt>
                <c:pt idx="1428">
                  <c:v>1985.45</c:v>
                </c:pt>
                <c:pt idx="1429">
                  <c:v>2085.6799999999998</c:v>
                </c:pt>
                <c:pt idx="1430">
                  <c:v>2109.7399999999998</c:v>
                </c:pt>
                <c:pt idx="1431">
                  <c:v>2027.78</c:v>
                </c:pt>
                <c:pt idx="1432">
                  <c:v>2024.67</c:v>
                </c:pt>
                <c:pt idx="1433">
                  <c:v>1956.34</c:v>
                </c:pt>
                <c:pt idx="1434">
                  <c:v>1939.66</c:v>
                </c:pt>
                <c:pt idx="1435">
                  <c:v>2088.66</c:v>
                </c:pt>
                <c:pt idx="1436">
                  <c:v>2036.66</c:v>
                </c:pt>
                <c:pt idx="1437">
                  <c:v>2066.12</c:v>
                </c:pt>
                <c:pt idx="1438">
                  <c:v>1957.14</c:v>
                </c:pt>
                <c:pt idx="1439">
                  <c:v>2092.46</c:v>
                </c:pt>
                <c:pt idx="1440">
                  <c:v>2100.19</c:v>
                </c:pt>
                <c:pt idx="1441">
                  <c:v>2048.23</c:v>
                </c:pt>
                <c:pt idx="1442">
                  <c:v>2093.94</c:v>
                </c:pt>
                <c:pt idx="1443">
                  <c:v>1990.48</c:v>
                </c:pt>
                <c:pt idx="1444">
                  <c:v>2033.47</c:v>
                </c:pt>
                <c:pt idx="1445">
                  <c:v>2057.4699999999998</c:v>
                </c:pt>
                <c:pt idx="1446">
                  <c:v>2092.3000000000002</c:v>
                </c:pt>
                <c:pt idx="1447">
                  <c:v>2129.8200000000002</c:v>
                </c:pt>
                <c:pt idx="1448">
                  <c:v>2037.29</c:v>
                </c:pt>
                <c:pt idx="1449">
                  <c:v>2012.52</c:v>
                </c:pt>
                <c:pt idx="1450">
                  <c:v>2142.11</c:v>
                </c:pt>
                <c:pt idx="1451">
                  <c:v>2038.8</c:v>
                </c:pt>
                <c:pt idx="1452">
                  <c:v>2100.67</c:v>
                </c:pt>
                <c:pt idx="1453">
                  <c:v>1973.05</c:v>
                </c:pt>
                <c:pt idx="1454">
                  <c:v>2135.02</c:v>
                </c:pt>
                <c:pt idx="1455">
                  <c:v>2085.9</c:v>
                </c:pt>
                <c:pt idx="1456">
                  <c:v>2069.2600000000002</c:v>
                </c:pt>
                <c:pt idx="1457">
                  <c:v>2068.86</c:v>
                </c:pt>
                <c:pt idx="1458">
                  <c:v>2030.6</c:v>
                </c:pt>
                <c:pt idx="1459">
                  <c:v>2149.15</c:v>
                </c:pt>
                <c:pt idx="1460">
                  <c:v>2100.08</c:v>
                </c:pt>
                <c:pt idx="1461">
                  <c:v>2102.37</c:v>
                </c:pt>
                <c:pt idx="1462">
                  <c:v>2131.67</c:v>
                </c:pt>
                <c:pt idx="1463">
                  <c:v>2036.71</c:v>
                </c:pt>
                <c:pt idx="1464">
                  <c:v>2079.52</c:v>
                </c:pt>
                <c:pt idx="1465">
                  <c:v>2157.42</c:v>
                </c:pt>
                <c:pt idx="1466">
                  <c:v>2067.91</c:v>
                </c:pt>
                <c:pt idx="1467">
                  <c:v>2132.2800000000002</c:v>
                </c:pt>
                <c:pt idx="1468">
                  <c:v>2059</c:v>
                </c:pt>
                <c:pt idx="1469">
                  <c:v>2104.46</c:v>
                </c:pt>
                <c:pt idx="1470">
                  <c:v>2079.77</c:v>
                </c:pt>
                <c:pt idx="1471">
                  <c:v>2149.4899999999998</c:v>
                </c:pt>
                <c:pt idx="1472">
                  <c:v>2095.14</c:v>
                </c:pt>
                <c:pt idx="1473">
                  <c:v>2221.4299999999998</c:v>
                </c:pt>
                <c:pt idx="1474">
                  <c:v>2142.83</c:v>
                </c:pt>
                <c:pt idx="1475">
                  <c:v>2040</c:v>
                </c:pt>
                <c:pt idx="1476">
                  <c:v>2174.3200000000002</c:v>
                </c:pt>
                <c:pt idx="1477">
                  <c:v>2009.57</c:v>
                </c:pt>
                <c:pt idx="1478">
                  <c:v>1987.63</c:v>
                </c:pt>
                <c:pt idx="1479">
                  <c:v>2103.0300000000002</c:v>
                </c:pt>
                <c:pt idx="1480">
                  <c:v>2161.84</c:v>
                </c:pt>
                <c:pt idx="1481">
                  <c:v>2123.7399999999998</c:v>
                </c:pt>
                <c:pt idx="1482">
                  <c:v>2101.79</c:v>
                </c:pt>
                <c:pt idx="1483">
                  <c:v>2122.9</c:v>
                </c:pt>
                <c:pt idx="1484">
                  <c:v>2173.6</c:v>
                </c:pt>
                <c:pt idx="1485">
                  <c:v>2124.7600000000002</c:v>
                </c:pt>
                <c:pt idx="1486">
                  <c:v>2178.12</c:v>
                </c:pt>
                <c:pt idx="1487">
                  <c:v>2215.33</c:v>
                </c:pt>
                <c:pt idx="1488">
                  <c:v>2182.64</c:v>
                </c:pt>
                <c:pt idx="1489">
                  <c:v>2144.59</c:v>
                </c:pt>
                <c:pt idx="1490">
                  <c:v>2058.1799999999998</c:v>
                </c:pt>
                <c:pt idx="1491">
                  <c:v>2232.39</c:v>
                </c:pt>
                <c:pt idx="1492">
                  <c:v>2068.12</c:v>
                </c:pt>
                <c:pt idx="1493">
                  <c:v>2169.75</c:v>
                </c:pt>
                <c:pt idx="1494">
                  <c:v>2137.11</c:v>
                </c:pt>
                <c:pt idx="1495">
                  <c:v>2211.85</c:v>
                </c:pt>
                <c:pt idx="1496">
                  <c:v>2203.36</c:v>
                </c:pt>
                <c:pt idx="1497">
                  <c:v>2036.57</c:v>
                </c:pt>
                <c:pt idx="1498">
                  <c:v>2248.1</c:v>
                </c:pt>
                <c:pt idx="1499">
                  <c:v>2247.66</c:v>
                </c:pt>
                <c:pt idx="1500">
                  <c:v>2164.09</c:v>
                </c:pt>
                <c:pt idx="1501">
                  <c:v>2083.23</c:v>
                </c:pt>
                <c:pt idx="1502">
                  <c:v>2104.2600000000002</c:v>
                </c:pt>
                <c:pt idx="1503">
                  <c:v>2160.13</c:v>
                </c:pt>
                <c:pt idx="1504">
                  <c:v>2092.7199999999998</c:v>
                </c:pt>
                <c:pt idx="1505">
                  <c:v>2103.02</c:v>
                </c:pt>
                <c:pt idx="1506">
                  <c:v>2252.6</c:v>
                </c:pt>
                <c:pt idx="1507">
                  <c:v>2265.5500000000002</c:v>
                </c:pt>
                <c:pt idx="1508">
                  <c:v>2147.29</c:v>
                </c:pt>
                <c:pt idx="1509">
                  <c:v>2235.21</c:v>
                </c:pt>
                <c:pt idx="1510">
                  <c:v>2175.89</c:v>
                </c:pt>
                <c:pt idx="1511">
                  <c:v>2210.25</c:v>
                </c:pt>
                <c:pt idx="1512">
                  <c:v>2201.79</c:v>
                </c:pt>
                <c:pt idx="1513">
                  <c:v>2268.2199999999998</c:v>
                </c:pt>
                <c:pt idx="1514">
                  <c:v>2233.0100000000002</c:v>
                </c:pt>
                <c:pt idx="1515">
                  <c:v>2232.5700000000002</c:v>
                </c:pt>
                <c:pt idx="1516">
                  <c:v>2178.67</c:v>
                </c:pt>
                <c:pt idx="1517">
                  <c:v>2119.44</c:v>
                </c:pt>
                <c:pt idx="1518">
                  <c:v>2097.64</c:v>
                </c:pt>
                <c:pt idx="1519">
                  <c:v>2142.65</c:v>
                </c:pt>
                <c:pt idx="1520">
                  <c:v>2150.2399999999998</c:v>
                </c:pt>
                <c:pt idx="1521">
                  <c:v>2240.61</c:v>
                </c:pt>
                <c:pt idx="1522">
                  <c:v>2160.0700000000002</c:v>
                </c:pt>
                <c:pt idx="1523">
                  <c:v>2258.42</c:v>
                </c:pt>
                <c:pt idx="1524">
                  <c:v>2281.9899999999998</c:v>
                </c:pt>
                <c:pt idx="1525">
                  <c:v>2164.13</c:v>
                </c:pt>
                <c:pt idx="1526">
                  <c:v>2145.0300000000002</c:v>
                </c:pt>
                <c:pt idx="1527">
                  <c:v>2187.29</c:v>
                </c:pt>
                <c:pt idx="1528">
                  <c:v>2237.5300000000002</c:v>
                </c:pt>
                <c:pt idx="1529">
                  <c:v>2311.7399999999998</c:v>
                </c:pt>
                <c:pt idx="1530">
                  <c:v>2247.31</c:v>
                </c:pt>
                <c:pt idx="1531">
                  <c:v>2238.87</c:v>
                </c:pt>
                <c:pt idx="1532">
                  <c:v>2315.71</c:v>
                </c:pt>
                <c:pt idx="1533">
                  <c:v>2214.0100000000002</c:v>
                </c:pt>
                <c:pt idx="1534">
                  <c:v>2298.81</c:v>
                </c:pt>
                <c:pt idx="1535">
                  <c:v>2322.33</c:v>
                </c:pt>
                <c:pt idx="1536">
                  <c:v>2281.9299999999998</c:v>
                </c:pt>
                <c:pt idx="1537">
                  <c:v>2182.98</c:v>
                </c:pt>
                <c:pt idx="1538">
                  <c:v>2352.89</c:v>
                </c:pt>
                <c:pt idx="1539">
                  <c:v>2275.25</c:v>
                </c:pt>
                <c:pt idx="1540">
                  <c:v>2298.75</c:v>
                </c:pt>
                <c:pt idx="1541">
                  <c:v>2199.87</c:v>
                </c:pt>
                <c:pt idx="1542">
                  <c:v>2284.5500000000002</c:v>
                </c:pt>
                <c:pt idx="1543">
                  <c:v>2257.5</c:v>
                </c:pt>
                <c:pt idx="1544">
                  <c:v>2291.62</c:v>
                </c:pt>
                <c:pt idx="1545">
                  <c:v>2325.7199999999998</c:v>
                </c:pt>
                <c:pt idx="1546">
                  <c:v>2269.46</c:v>
                </c:pt>
                <c:pt idx="1547">
                  <c:v>2282.29</c:v>
                </c:pt>
                <c:pt idx="1548">
                  <c:v>2316.37</c:v>
                </c:pt>
                <c:pt idx="1549">
                  <c:v>2249.52</c:v>
                </c:pt>
                <c:pt idx="1550">
                  <c:v>2360.6</c:v>
                </c:pt>
                <c:pt idx="1551">
                  <c:v>2232.6999999999998</c:v>
                </c:pt>
                <c:pt idx="1552">
                  <c:v>2372.94</c:v>
                </c:pt>
                <c:pt idx="1553">
                  <c:v>2290.1999999999998</c:v>
                </c:pt>
                <c:pt idx="1554">
                  <c:v>2308.33</c:v>
                </c:pt>
                <c:pt idx="1555">
                  <c:v>2371.5300000000002</c:v>
                </c:pt>
                <c:pt idx="1556">
                  <c:v>2275.59</c:v>
                </c:pt>
                <c:pt idx="1557">
                  <c:v>2272.4899999999998</c:v>
                </c:pt>
                <c:pt idx="1558">
                  <c:v>2343.62</c:v>
                </c:pt>
                <c:pt idx="1559">
                  <c:v>2311.35</c:v>
                </c:pt>
                <c:pt idx="1560">
                  <c:v>2562.65</c:v>
                </c:pt>
                <c:pt idx="1561">
                  <c:v>2336.9299999999998</c:v>
                </c:pt>
                <c:pt idx="1562">
                  <c:v>2312.63</c:v>
                </c:pt>
                <c:pt idx="1563">
                  <c:v>2455.19</c:v>
                </c:pt>
                <c:pt idx="1564">
                  <c:v>2364.67</c:v>
                </c:pt>
                <c:pt idx="1565">
                  <c:v>2390.6799999999998</c:v>
                </c:pt>
                <c:pt idx="1566">
                  <c:v>2416.6799999999998</c:v>
                </c:pt>
                <c:pt idx="1567">
                  <c:v>2447.96</c:v>
                </c:pt>
                <c:pt idx="1568">
                  <c:v>2360.16</c:v>
                </c:pt>
                <c:pt idx="1569">
                  <c:v>2383.5</c:v>
                </c:pt>
                <c:pt idx="1570">
                  <c:v>2435.9299999999998</c:v>
                </c:pt>
                <c:pt idx="1571">
                  <c:v>2427.5100000000002</c:v>
                </c:pt>
                <c:pt idx="1572">
                  <c:v>2498.41</c:v>
                </c:pt>
                <c:pt idx="1573">
                  <c:v>2497.92</c:v>
                </c:pt>
                <c:pt idx="1574">
                  <c:v>2460.4299999999998</c:v>
                </c:pt>
                <c:pt idx="1575">
                  <c:v>2446.73</c:v>
                </c:pt>
                <c:pt idx="1576">
                  <c:v>2427.75</c:v>
                </c:pt>
                <c:pt idx="1577">
                  <c:v>2398.2199999999998</c:v>
                </c:pt>
                <c:pt idx="1578">
                  <c:v>2321.16</c:v>
                </c:pt>
                <c:pt idx="1579">
                  <c:v>2331.27</c:v>
                </c:pt>
                <c:pt idx="1580">
                  <c:v>2412.63</c:v>
                </c:pt>
                <c:pt idx="1581">
                  <c:v>2301.31</c:v>
                </c:pt>
                <c:pt idx="1582">
                  <c:v>2361.5500000000002</c:v>
                </c:pt>
                <c:pt idx="1583">
                  <c:v>2482.4299999999998</c:v>
                </c:pt>
                <c:pt idx="1584">
                  <c:v>2342.15</c:v>
                </c:pt>
                <c:pt idx="1585">
                  <c:v>2389.15</c:v>
                </c:pt>
                <c:pt idx="1586">
                  <c:v>2367.59</c:v>
                </c:pt>
                <c:pt idx="1587">
                  <c:v>2462.0100000000002</c:v>
                </c:pt>
                <c:pt idx="1588">
                  <c:v>2450.98</c:v>
                </c:pt>
                <c:pt idx="1589">
                  <c:v>2471.58</c:v>
                </c:pt>
                <c:pt idx="1590">
                  <c:v>2476.36</c:v>
                </c:pt>
                <c:pt idx="1591">
                  <c:v>2528.54</c:v>
                </c:pt>
                <c:pt idx="1592">
                  <c:v>2404.27</c:v>
                </c:pt>
                <c:pt idx="1593">
                  <c:v>2488.0500000000002</c:v>
                </c:pt>
                <c:pt idx="1594">
                  <c:v>2500.7199999999998</c:v>
                </c:pt>
                <c:pt idx="1595">
                  <c:v>2405.48</c:v>
                </c:pt>
                <c:pt idx="1596">
                  <c:v>2431.31</c:v>
                </c:pt>
                <c:pt idx="1597">
                  <c:v>2346.65</c:v>
                </c:pt>
                <c:pt idx="1598">
                  <c:v>2380.38</c:v>
                </c:pt>
                <c:pt idx="1599">
                  <c:v>2353.61</c:v>
                </c:pt>
                <c:pt idx="1600">
                  <c:v>2395.21</c:v>
                </c:pt>
                <c:pt idx="1601">
                  <c:v>2363.19</c:v>
                </c:pt>
                <c:pt idx="1602">
                  <c:v>2373.23</c:v>
                </c:pt>
                <c:pt idx="1603">
                  <c:v>2438.4499999999998</c:v>
                </c:pt>
                <c:pt idx="1604">
                  <c:v>2466.87</c:v>
                </c:pt>
                <c:pt idx="1605">
                  <c:v>2461.13</c:v>
                </c:pt>
                <c:pt idx="1606">
                  <c:v>2431.75</c:v>
                </c:pt>
                <c:pt idx="1607">
                  <c:v>2515.29</c:v>
                </c:pt>
                <c:pt idx="1608">
                  <c:v>2478.04</c:v>
                </c:pt>
                <c:pt idx="1609">
                  <c:v>2514.29</c:v>
                </c:pt>
                <c:pt idx="1610">
                  <c:v>2474.4299999999998</c:v>
                </c:pt>
                <c:pt idx="1611">
                  <c:v>2476.56</c:v>
                </c:pt>
                <c:pt idx="1612">
                  <c:v>2410.5</c:v>
                </c:pt>
                <c:pt idx="1613">
                  <c:v>2590.9699999999998</c:v>
                </c:pt>
                <c:pt idx="1614">
                  <c:v>2330.89</c:v>
                </c:pt>
                <c:pt idx="1615">
                  <c:v>2503.44</c:v>
                </c:pt>
                <c:pt idx="1616">
                  <c:v>2481.9699999999998</c:v>
                </c:pt>
                <c:pt idx="1617">
                  <c:v>2581.0500000000002</c:v>
                </c:pt>
                <c:pt idx="1618">
                  <c:v>2483.61</c:v>
                </c:pt>
                <c:pt idx="1619">
                  <c:v>2504.0700000000002</c:v>
                </c:pt>
                <c:pt idx="1620">
                  <c:v>2445.96</c:v>
                </c:pt>
                <c:pt idx="1621">
                  <c:v>2398.34</c:v>
                </c:pt>
                <c:pt idx="1622">
                  <c:v>2505.1999999999998</c:v>
                </c:pt>
                <c:pt idx="1623">
                  <c:v>2462.8200000000002</c:v>
                </c:pt>
                <c:pt idx="1624">
                  <c:v>2519.9</c:v>
                </c:pt>
                <c:pt idx="1625">
                  <c:v>2506.3200000000002</c:v>
                </c:pt>
                <c:pt idx="1626">
                  <c:v>2482.2800000000002</c:v>
                </c:pt>
                <c:pt idx="1627">
                  <c:v>2521.02</c:v>
                </c:pt>
                <c:pt idx="1628">
                  <c:v>2502.21</c:v>
                </c:pt>
                <c:pt idx="1629">
                  <c:v>2444.1999999999998</c:v>
                </c:pt>
                <c:pt idx="1630">
                  <c:v>2516.9</c:v>
                </c:pt>
                <c:pt idx="1631">
                  <c:v>2406.65</c:v>
                </c:pt>
                <c:pt idx="1632">
                  <c:v>2468.87</c:v>
                </c:pt>
                <c:pt idx="1633">
                  <c:v>2512.79</c:v>
                </c:pt>
                <c:pt idx="1634">
                  <c:v>2494.0100000000002</c:v>
                </c:pt>
                <c:pt idx="1635">
                  <c:v>2420.4</c:v>
                </c:pt>
                <c:pt idx="1636">
                  <c:v>2464.3000000000002</c:v>
                </c:pt>
                <c:pt idx="1637">
                  <c:v>2510.79</c:v>
                </c:pt>
                <c:pt idx="1638">
                  <c:v>2489.42</c:v>
                </c:pt>
                <c:pt idx="1639">
                  <c:v>2478.4899999999998</c:v>
                </c:pt>
                <c:pt idx="1640">
                  <c:v>2472.7800000000002</c:v>
                </c:pt>
                <c:pt idx="1641">
                  <c:v>2407.09</c:v>
                </c:pt>
                <c:pt idx="1642">
                  <c:v>2477.0100000000002</c:v>
                </c:pt>
                <c:pt idx="1643">
                  <c:v>2484.34</c:v>
                </c:pt>
                <c:pt idx="1644">
                  <c:v>2473.42</c:v>
                </c:pt>
                <c:pt idx="1645">
                  <c:v>2498.98</c:v>
                </c:pt>
                <c:pt idx="1646">
                  <c:v>2555.8000000000002</c:v>
                </c:pt>
                <c:pt idx="1647">
                  <c:v>2438.08</c:v>
                </c:pt>
                <c:pt idx="1648">
                  <c:v>2463.64</c:v>
                </c:pt>
                <c:pt idx="1649">
                  <c:v>2515.2199999999998</c:v>
                </c:pt>
                <c:pt idx="1650">
                  <c:v>2566.79</c:v>
                </c:pt>
                <c:pt idx="1651">
                  <c:v>2509.02</c:v>
                </c:pt>
                <c:pt idx="1652">
                  <c:v>2630.82</c:v>
                </c:pt>
                <c:pt idx="1653">
                  <c:v>2422.16</c:v>
                </c:pt>
                <c:pt idx="1654">
                  <c:v>2471.1</c:v>
                </c:pt>
                <c:pt idx="1655">
                  <c:v>2559.0300000000002</c:v>
                </c:pt>
                <c:pt idx="1656">
                  <c:v>2563.7199999999998</c:v>
                </c:pt>
                <c:pt idx="1657">
                  <c:v>2633.4</c:v>
                </c:pt>
                <c:pt idx="1658">
                  <c:v>2406.7600000000002</c:v>
                </c:pt>
                <c:pt idx="1659">
                  <c:v>2549.1999999999998</c:v>
                </c:pt>
                <c:pt idx="1660">
                  <c:v>2507.13</c:v>
                </c:pt>
                <c:pt idx="1661">
                  <c:v>2449.48</c:v>
                </c:pt>
                <c:pt idx="1662">
                  <c:v>2467.17</c:v>
                </c:pt>
                <c:pt idx="1663">
                  <c:v>2510.8200000000002</c:v>
                </c:pt>
                <c:pt idx="1664">
                  <c:v>2585.6</c:v>
                </c:pt>
                <c:pt idx="1665">
                  <c:v>2442.34</c:v>
                </c:pt>
                <c:pt idx="1666">
                  <c:v>2493.75</c:v>
                </c:pt>
                <c:pt idx="1667">
                  <c:v>2498.44</c:v>
                </c:pt>
                <c:pt idx="1668">
                  <c:v>2474.6</c:v>
                </c:pt>
                <c:pt idx="1669">
                  <c:v>2544.13</c:v>
                </c:pt>
                <c:pt idx="1670">
                  <c:v>2535.84</c:v>
                </c:pt>
                <c:pt idx="1671">
                  <c:v>2467.94</c:v>
                </c:pt>
                <c:pt idx="1672">
                  <c:v>2519.2800000000002</c:v>
                </c:pt>
                <c:pt idx="1673">
                  <c:v>2433.27</c:v>
                </c:pt>
                <c:pt idx="1674">
                  <c:v>2596</c:v>
                </c:pt>
                <c:pt idx="1675">
                  <c:v>2551.4499999999998</c:v>
                </c:pt>
                <c:pt idx="1676">
                  <c:v>2473.25</c:v>
                </c:pt>
                <c:pt idx="1677">
                  <c:v>2506.42</c:v>
                </c:pt>
                <c:pt idx="1678">
                  <c:v>2487.8000000000002</c:v>
                </c:pt>
                <c:pt idx="1679">
                  <c:v>2544.2399999999998</c:v>
                </c:pt>
                <c:pt idx="1680">
                  <c:v>2453.16</c:v>
                </c:pt>
                <c:pt idx="1681">
                  <c:v>2579.4499999999998</c:v>
                </c:pt>
                <c:pt idx="1682">
                  <c:v>2428.9</c:v>
                </c:pt>
                <c:pt idx="1683">
                  <c:v>2518.94</c:v>
                </c:pt>
                <c:pt idx="1684">
                  <c:v>2505.5100000000002</c:v>
                </c:pt>
                <c:pt idx="1685">
                  <c:v>2386.09</c:v>
                </c:pt>
                <c:pt idx="1686">
                  <c:v>2452.81</c:v>
                </c:pt>
                <c:pt idx="1687">
                  <c:v>2540.1799999999998</c:v>
                </c:pt>
                <c:pt idx="1688">
                  <c:v>2591.35</c:v>
                </c:pt>
                <c:pt idx="1689">
                  <c:v>2487.5100000000002</c:v>
                </c:pt>
                <c:pt idx="1690">
                  <c:v>2621.31</c:v>
                </c:pt>
                <c:pt idx="1691">
                  <c:v>2481.35</c:v>
                </c:pt>
                <c:pt idx="1692">
                  <c:v>2501.5100000000002</c:v>
                </c:pt>
                <c:pt idx="1693">
                  <c:v>2464.88</c:v>
                </c:pt>
                <c:pt idx="1694">
                  <c:v>2536.64</c:v>
                </c:pt>
                <c:pt idx="1695">
                  <c:v>2525.81</c:v>
                </c:pt>
                <c:pt idx="1696">
                  <c:v>2473.7199999999998</c:v>
                </c:pt>
                <c:pt idx="1697">
                  <c:v>2527.38</c:v>
                </c:pt>
                <c:pt idx="1698">
                  <c:v>2539.77</c:v>
                </c:pt>
                <c:pt idx="1699">
                  <c:v>2498.02</c:v>
                </c:pt>
                <c:pt idx="1700">
                  <c:v>2476.9</c:v>
                </c:pt>
                <c:pt idx="1701">
                  <c:v>2515.06</c:v>
                </c:pt>
                <c:pt idx="1702">
                  <c:v>2468.1799999999998</c:v>
                </c:pt>
                <c:pt idx="1703">
                  <c:v>2563</c:v>
                </c:pt>
                <c:pt idx="1704">
                  <c:v>2565.06</c:v>
                </c:pt>
                <c:pt idx="1705">
                  <c:v>2477</c:v>
                </c:pt>
                <c:pt idx="1706">
                  <c:v>2540.87</c:v>
                </c:pt>
                <c:pt idx="1707">
                  <c:v>2596.98</c:v>
                </c:pt>
                <c:pt idx="1708">
                  <c:v>2485.81</c:v>
                </c:pt>
                <c:pt idx="1709">
                  <c:v>2511.04</c:v>
                </c:pt>
                <c:pt idx="1710">
                  <c:v>2500.25</c:v>
                </c:pt>
                <c:pt idx="1711">
                  <c:v>2589.7600000000002</c:v>
                </c:pt>
                <c:pt idx="1712">
                  <c:v>2630.39</c:v>
                </c:pt>
                <c:pt idx="1713">
                  <c:v>2455.0500000000002</c:v>
                </c:pt>
                <c:pt idx="1714">
                  <c:v>2480.2600000000002</c:v>
                </c:pt>
                <c:pt idx="1715">
                  <c:v>2456.64</c:v>
                </c:pt>
                <c:pt idx="1716">
                  <c:v>2533.2199999999998</c:v>
                </c:pt>
                <c:pt idx="1717">
                  <c:v>2504.46</c:v>
                </c:pt>
                <c:pt idx="1718">
                  <c:v>2606.69</c:v>
                </c:pt>
                <c:pt idx="1719">
                  <c:v>2580.4899999999998</c:v>
                </c:pt>
                <c:pt idx="1720">
                  <c:v>2538.9</c:v>
                </c:pt>
                <c:pt idx="1721">
                  <c:v>2507.59</c:v>
                </c:pt>
                <c:pt idx="1722">
                  <c:v>2496.83</c:v>
                </c:pt>
                <c:pt idx="1723">
                  <c:v>2583.56</c:v>
                </c:pt>
                <c:pt idx="1724">
                  <c:v>2452.2199999999998</c:v>
                </c:pt>
                <c:pt idx="1725">
                  <c:v>2600.48</c:v>
                </c:pt>
                <c:pt idx="1726">
                  <c:v>2505.09</c:v>
                </c:pt>
                <c:pt idx="1727">
                  <c:v>2527.66</c:v>
                </c:pt>
                <c:pt idx="1728">
                  <c:v>2593.79</c:v>
                </c:pt>
                <c:pt idx="1729">
                  <c:v>2575.33</c:v>
                </c:pt>
                <c:pt idx="1730">
                  <c:v>2597.88</c:v>
                </c:pt>
                <c:pt idx="1731">
                  <c:v>2671.64</c:v>
                </c:pt>
                <c:pt idx="1732">
                  <c:v>2468.79</c:v>
                </c:pt>
                <c:pt idx="1733">
                  <c:v>2670.57</c:v>
                </c:pt>
                <c:pt idx="1734">
                  <c:v>2662.35</c:v>
                </c:pt>
                <c:pt idx="1735">
                  <c:v>2508.2600000000002</c:v>
                </c:pt>
                <c:pt idx="1736">
                  <c:v>2645.94</c:v>
                </c:pt>
                <c:pt idx="1737">
                  <c:v>2548.19</c:v>
                </c:pt>
                <c:pt idx="1738">
                  <c:v>2619.3000000000002</c:v>
                </c:pt>
                <c:pt idx="1739">
                  <c:v>2521.59</c:v>
                </c:pt>
                <c:pt idx="1740">
                  <c:v>2625.92</c:v>
                </c:pt>
                <c:pt idx="1741">
                  <c:v>2546.15</c:v>
                </c:pt>
                <c:pt idx="1742">
                  <c:v>2591.64</c:v>
                </c:pt>
                <c:pt idx="1743">
                  <c:v>2652.45</c:v>
                </c:pt>
                <c:pt idx="1744">
                  <c:v>2577.83</c:v>
                </c:pt>
                <c:pt idx="1745">
                  <c:v>2602.85</c:v>
                </c:pt>
                <c:pt idx="1746">
                  <c:v>2658.52</c:v>
                </c:pt>
                <c:pt idx="1747">
                  <c:v>2632.45</c:v>
                </c:pt>
                <c:pt idx="1748">
                  <c:v>2570.66</c:v>
                </c:pt>
                <c:pt idx="1749">
                  <c:v>2748.8</c:v>
                </c:pt>
                <c:pt idx="1750">
                  <c:v>2730.39</c:v>
                </c:pt>
                <c:pt idx="1751">
                  <c:v>2666.06</c:v>
                </c:pt>
                <c:pt idx="1752">
                  <c:v>2724.19</c:v>
                </c:pt>
                <c:pt idx="1753">
                  <c:v>2871.56</c:v>
                </c:pt>
                <c:pt idx="1754">
                  <c:v>2748.6</c:v>
                </c:pt>
                <c:pt idx="1755">
                  <c:v>2809.23</c:v>
                </c:pt>
                <c:pt idx="1756">
                  <c:v>2908.06</c:v>
                </c:pt>
                <c:pt idx="1757">
                  <c:v>3080.76</c:v>
                </c:pt>
                <c:pt idx="1758">
                  <c:v>2878.87</c:v>
                </c:pt>
                <c:pt idx="1759">
                  <c:v>2873.2</c:v>
                </c:pt>
                <c:pt idx="1760">
                  <c:v>2893</c:v>
                </c:pt>
                <c:pt idx="1761">
                  <c:v>2938.25</c:v>
                </c:pt>
                <c:pt idx="1762">
                  <c:v>2945.3</c:v>
                </c:pt>
                <c:pt idx="1763">
                  <c:v>2901.44</c:v>
                </c:pt>
                <c:pt idx="1764">
                  <c:v>2875.41</c:v>
                </c:pt>
                <c:pt idx="1765">
                  <c:v>2966.42</c:v>
                </c:pt>
                <c:pt idx="1766">
                  <c:v>3024.33</c:v>
                </c:pt>
                <c:pt idx="1767">
                  <c:v>3051.69</c:v>
                </c:pt>
                <c:pt idx="1768">
                  <c:v>2957.01</c:v>
                </c:pt>
                <c:pt idx="1769">
                  <c:v>3119.1</c:v>
                </c:pt>
                <c:pt idx="1770">
                  <c:v>3090.52</c:v>
                </c:pt>
                <c:pt idx="1771">
                  <c:v>3094.98</c:v>
                </c:pt>
                <c:pt idx="1772">
                  <c:v>3066.42</c:v>
                </c:pt>
                <c:pt idx="1773">
                  <c:v>3279.16</c:v>
                </c:pt>
                <c:pt idx="1774">
                  <c:v>3217.56</c:v>
                </c:pt>
                <c:pt idx="1775">
                  <c:v>3181.36</c:v>
                </c:pt>
                <c:pt idx="1776">
                  <c:v>3188.34</c:v>
                </c:pt>
                <c:pt idx="1777">
                  <c:v>3202.93</c:v>
                </c:pt>
                <c:pt idx="1778">
                  <c:v>3159.15</c:v>
                </c:pt>
                <c:pt idx="1779">
                  <c:v>3095.09</c:v>
                </c:pt>
                <c:pt idx="1780">
                  <c:v>3135.05</c:v>
                </c:pt>
                <c:pt idx="1781">
                  <c:v>3065.95</c:v>
                </c:pt>
                <c:pt idx="1782">
                  <c:v>3270.7</c:v>
                </c:pt>
                <c:pt idx="1783">
                  <c:v>3161.05</c:v>
                </c:pt>
                <c:pt idx="1784">
                  <c:v>3165.48</c:v>
                </c:pt>
                <c:pt idx="1785">
                  <c:v>3276.33</c:v>
                </c:pt>
                <c:pt idx="1786">
                  <c:v>3128.74</c:v>
                </c:pt>
                <c:pt idx="1787">
                  <c:v>3277.55</c:v>
                </c:pt>
                <c:pt idx="1788">
                  <c:v>3041.38</c:v>
                </c:pt>
                <c:pt idx="1789">
                  <c:v>3124.32</c:v>
                </c:pt>
                <c:pt idx="1790">
                  <c:v>3189.51</c:v>
                </c:pt>
                <c:pt idx="1791">
                  <c:v>3133.19</c:v>
                </c:pt>
                <c:pt idx="1792">
                  <c:v>3130.03</c:v>
                </c:pt>
                <c:pt idx="1793">
                  <c:v>3119.28</c:v>
                </c:pt>
                <c:pt idx="1794">
                  <c:v>3047.83</c:v>
                </c:pt>
                <c:pt idx="1795">
                  <c:v>3183.77</c:v>
                </c:pt>
                <c:pt idx="1796">
                  <c:v>3026.38</c:v>
                </c:pt>
                <c:pt idx="1797">
                  <c:v>3169.85</c:v>
                </c:pt>
                <c:pt idx="1798">
                  <c:v>2959.45</c:v>
                </c:pt>
                <c:pt idx="1799">
                  <c:v>3032.13</c:v>
                </c:pt>
                <c:pt idx="1800">
                  <c:v>3016.37</c:v>
                </c:pt>
                <c:pt idx="1801">
                  <c:v>2942.51</c:v>
                </c:pt>
                <c:pt idx="1802">
                  <c:v>2959.6</c:v>
                </c:pt>
                <c:pt idx="1803">
                  <c:v>3062.52</c:v>
                </c:pt>
                <c:pt idx="1804">
                  <c:v>3008.89</c:v>
                </c:pt>
                <c:pt idx="1805">
                  <c:v>2937.62</c:v>
                </c:pt>
                <c:pt idx="1806">
                  <c:v>3027.87</c:v>
                </c:pt>
                <c:pt idx="1807">
                  <c:v>2880.94</c:v>
                </c:pt>
                <c:pt idx="1808">
                  <c:v>3003.95</c:v>
                </c:pt>
                <c:pt idx="1809">
                  <c:v>2852.04</c:v>
                </c:pt>
                <c:pt idx="1810">
                  <c:v>2864.07</c:v>
                </c:pt>
                <c:pt idx="1811">
                  <c:v>2815.6</c:v>
                </c:pt>
                <c:pt idx="1812">
                  <c:v>2883.08</c:v>
                </c:pt>
                <c:pt idx="1813">
                  <c:v>2829.59</c:v>
                </c:pt>
                <c:pt idx="1814">
                  <c:v>2808.86</c:v>
                </c:pt>
                <c:pt idx="1815">
                  <c:v>2735.26</c:v>
                </c:pt>
                <c:pt idx="1816">
                  <c:v>2880.76</c:v>
                </c:pt>
                <c:pt idx="1817">
                  <c:v>2834.86</c:v>
                </c:pt>
                <c:pt idx="1818">
                  <c:v>2844.36</c:v>
                </c:pt>
                <c:pt idx="1819">
                  <c:v>2818.62</c:v>
                </c:pt>
                <c:pt idx="1820">
                  <c:v>2807.99</c:v>
                </c:pt>
                <c:pt idx="1821">
                  <c:v>2774.72</c:v>
                </c:pt>
                <c:pt idx="1822">
                  <c:v>2829.49</c:v>
                </c:pt>
                <c:pt idx="1823">
                  <c:v>2791.2</c:v>
                </c:pt>
                <c:pt idx="1824">
                  <c:v>2858.52</c:v>
                </c:pt>
                <c:pt idx="1825">
                  <c:v>2950.95</c:v>
                </c:pt>
                <c:pt idx="1826">
                  <c:v>2814.64</c:v>
                </c:pt>
                <c:pt idx="1827">
                  <c:v>2819.1</c:v>
                </c:pt>
                <c:pt idx="1828">
                  <c:v>2795.92</c:v>
                </c:pt>
                <c:pt idx="1829">
                  <c:v>2747.64</c:v>
                </c:pt>
                <c:pt idx="1830">
                  <c:v>2875.15</c:v>
                </c:pt>
                <c:pt idx="1831">
                  <c:v>2814.32</c:v>
                </c:pt>
                <c:pt idx="1832">
                  <c:v>2868.97</c:v>
                </c:pt>
                <c:pt idx="1833">
                  <c:v>2740.41</c:v>
                </c:pt>
                <c:pt idx="1834">
                  <c:v>2867.81</c:v>
                </c:pt>
                <c:pt idx="1835">
                  <c:v>2804.52</c:v>
                </c:pt>
                <c:pt idx="1836">
                  <c:v>2849.1</c:v>
                </c:pt>
                <c:pt idx="1837">
                  <c:v>2818.44</c:v>
                </c:pt>
                <c:pt idx="1838">
                  <c:v>2807.84</c:v>
                </c:pt>
                <c:pt idx="1839">
                  <c:v>2864.92</c:v>
                </c:pt>
                <c:pt idx="1840">
                  <c:v>2819.24</c:v>
                </c:pt>
                <c:pt idx="1841">
                  <c:v>2861.26</c:v>
                </c:pt>
                <c:pt idx="1842">
                  <c:v>2878.22</c:v>
                </c:pt>
                <c:pt idx="1843">
                  <c:v>2850.09</c:v>
                </c:pt>
                <c:pt idx="1844">
                  <c:v>2836.99</c:v>
                </c:pt>
                <c:pt idx="1845">
                  <c:v>2916.53</c:v>
                </c:pt>
                <c:pt idx="1846">
                  <c:v>2788.29</c:v>
                </c:pt>
                <c:pt idx="1847">
                  <c:v>3002.94</c:v>
                </c:pt>
                <c:pt idx="1848">
                  <c:v>2919.77</c:v>
                </c:pt>
                <c:pt idx="1849">
                  <c:v>2994.22</c:v>
                </c:pt>
                <c:pt idx="1850">
                  <c:v>3096.16</c:v>
                </c:pt>
                <c:pt idx="1851">
                  <c:v>3003.01</c:v>
                </c:pt>
                <c:pt idx="1852">
                  <c:v>3129.9</c:v>
                </c:pt>
                <c:pt idx="1853">
                  <c:v>3219.25</c:v>
                </c:pt>
                <c:pt idx="1854">
                  <c:v>3373.53</c:v>
                </c:pt>
                <c:pt idx="1855">
                  <c:v>3352.86</c:v>
                </c:pt>
                <c:pt idx="1856">
                  <c:v>3312.22</c:v>
                </c:pt>
                <c:pt idx="1857">
                  <c:v>3256.61</c:v>
                </c:pt>
                <c:pt idx="1858">
                  <c:v>3260.94</c:v>
                </c:pt>
                <c:pt idx="1859">
                  <c:v>3222.84</c:v>
                </c:pt>
                <c:pt idx="1860">
                  <c:v>3274.6</c:v>
                </c:pt>
                <c:pt idx="1861">
                  <c:v>3161.65</c:v>
                </c:pt>
                <c:pt idx="1862">
                  <c:v>3170.99</c:v>
                </c:pt>
                <c:pt idx="1863">
                  <c:v>3155.38</c:v>
                </c:pt>
                <c:pt idx="1864">
                  <c:v>3089.9</c:v>
                </c:pt>
                <c:pt idx="1865">
                  <c:v>2977.08</c:v>
                </c:pt>
                <c:pt idx="1866">
                  <c:v>3036.3</c:v>
                </c:pt>
                <c:pt idx="1867">
                  <c:v>3018.24</c:v>
                </c:pt>
                <c:pt idx="1868">
                  <c:v>3047.53</c:v>
                </c:pt>
                <c:pt idx="1869">
                  <c:v>2922.35</c:v>
                </c:pt>
                <c:pt idx="1870">
                  <c:v>3001.47</c:v>
                </c:pt>
                <c:pt idx="1871">
                  <c:v>3010.82</c:v>
                </c:pt>
                <c:pt idx="1872">
                  <c:v>2918.09</c:v>
                </c:pt>
                <c:pt idx="1873">
                  <c:v>2897.58</c:v>
                </c:pt>
                <c:pt idx="1874">
                  <c:v>2941.79</c:v>
                </c:pt>
                <c:pt idx="1875">
                  <c:v>2968.57</c:v>
                </c:pt>
                <c:pt idx="1876">
                  <c:v>2977.92</c:v>
                </c:pt>
                <c:pt idx="1877">
                  <c:v>3081.79</c:v>
                </c:pt>
                <c:pt idx="1878">
                  <c:v>2909.57</c:v>
                </c:pt>
                <c:pt idx="1879">
                  <c:v>2904.01</c:v>
                </c:pt>
                <c:pt idx="1880">
                  <c:v>2950.65</c:v>
                </c:pt>
                <c:pt idx="1881">
                  <c:v>2979.88</c:v>
                </c:pt>
                <c:pt idx="1882">
                  <c:v>2974.31</c:v>
                </c:pt>
                <c:pt idx="1883">
                  <c:v>3001.03</c:v>
                </c:pt>
                <c:pt idx="1884">
                  <c:v>3005.39</c:v>
                </c:pt>
                <c:pt idx="1885">
                  <c:v>2984.92</c:v>
                </c:pt>
                <c:pt idx="1886">
                  <c:v>2909.83</c:v>
                </c:pt>
                <c:pt idx="1887">
                  <c:v>2876.97</c:v>
                </c:pt>
                <c:pt idx="1888">
                  <c:v>2960.77</c:v>
                </c:pt>
                <c:pt idx="1889">
                  <c:v>2967.61</c:v>
                </c:pt>
                <c:pt idx="1890">
                  <c:v>3026.55</c:v>
                </c:pt>
                <c:pt idx="1891">
                  <c:v>2896.96</c:v>
                </c:pt>
                <c:pt idx="1892">
                  <c:v>2998.05</c:v>
                </c:pt>
                <c:pt idx="1893">
                  <c:v>2945.37</c:v>
                </c:pt>
                <c:pt idx="1894">
                  <c:v>2967.09</c:v>
                </c:pt>
                <c:pt idx="1895">
                  <c:v>3030.92</c:v>
                </c:pt>
                <c:pt idx="1896">
                  <c:v>3089.77</c:v>
                </c:pt>
                <c:pt idx="1897">
                  <c:v>3012.35</c:v>
                </c:pt>
                <c:pt idx="1898">
                  <c:v>3071.18</c:v>
                </c:pt>
                <c:pt idx="1899">
                  <c:v>3040.84</c:v>
                </c:pt>
                <c:pt idx="1900">
                  <c:v>3050.13</c:v>
                </c:pt>
                <c:pt idx="1901">
                  <c:v>3170.8</c:v>
                </c:pt>
                <c:pt idx="1902">
                  <c:v>3189.95</c:v>
                </c:pt>
                <c:pt idx="1903">
                  <c:v>3236.32</c:v>
                </c:pt>
                <c:pt idx="1904">
                  <c:v>3114.45</c:v>
                </c:pt>
                <c:pt idx="1905">
                  <c:v>3128.66</c:v>
                </c:pt>
                <c:pt idx="1906">
                  <c:v>3142.86</c:v>
                </c:pt>
                <c:pt idx="1907">
                  <c:v>3127.39</c:v>
                </c:pt>
                <c:pt idx="1908">
                  <c:v>3265.17</c:v>
                </c:pt>
                <c:pt idx="1909">
                  <c:v>3182.96</c:v>
                </c:pt>
                <c:pt idx="1910">
                  <c:v>3157.6</c:v>
                </c:pt>
                <c:pt idx="1911">
                  <c:v>3250.83</c:v>
                </c:pt>
                <c:pt idx="1912">
                  <c:v>3208.19</c:v>
                </c:pt>
                <c:pt idx="1913">
                  <c:v>3185.31</c:v>
                </c:pt>
                <c:pt idx="1914">
                  <c:v>2989.64</c:v>
                </c:pt>
                <c:pt idx="1915">
                  <c:v>3161.8</c:v>
                </c:pt>
                <c:pt idx="1916">
                  <c:v>3074.79</c:v>
                </c:pt>
                <c:pt idx="1917">
                  <c:v>3044.56</c:v>
                </c:pt>
                <c:pt idx="1918">
                  <c:v>3145.08</c:v>
                </c:pt>
                <c:pt idx="1919">
                  <c:v>3090.18</c:v>
                </c:pt>
                <c:pt idx="1920">
                  <c:v>2986</c:v>
                </c:pt>
                <c:pt idx="1921">
                  <c:v>3086.46</c:v>
                </c:pt>
                <c:pt idx="1922">
                  <c:v>3031.61</c:v>
                </c:pt>
                <c:pt idx="1923">
                  <c:v>3013.75</c:v>
                </c:pt>
                <c:pt idx="1924">
                  <c:v>3032.84</c:v>
                </c:pt>
                <c:pt idx="1925">
                  <c:v>3037.16</c:v>
                </c:pt>
                <c:pt idx="1926">
                  <c:v>2950.34</c:v>
                </c:pt>
                <c:pt idx="1927">
                  <c:v>3013.76</c:v>
                </c:pt>
                <c:pt idx="1928">
                  <c:v>3074.69</c:v>
                </c:pt>
                <c:pt idx="1929">
                  <c:v>3118.37</c:v>
                </c:pt>
                <c:pt idx="1930">
                  <c:v>3107.89</c:v>
                </c:pt>
                <c:pt idx="1931">
                  <c:v>2974.41</c:v>
                </c:pt>
                <c:pt idx="1932">
                  <c:v>3018.08</c:v>
                </c:pt>
                <c:pt idx="1933">
                  <c:v>3061.73</c:v>
                </c:pt>
                <c:pt idx="1934">
                  <c:v>3115.2</c:v>
                </c:pt>
                <c:pt idx="1935">
                  <c:v>3058.03</c:v>
                </c:pt>
                <c:pt idx="1936">
                  <c:v>3109.02</c:v>
                </c:pt>
                <c:pt idx="1937">
                  <c:v>3110.84</c:v>
                </c:pt>
                <c:pt idx="1938">
                  <c:v>3078.27</c:v>
                </c:pt>
                <c:pt idx="1939">
                  <c:v>3001.51</c:v>
                </c:pt>
                <c:pt idx="1940">
                  <c:v>3165.43</c:v>
                </c:pt>
                <c:pt idx="1941">
                  <c:v>3179.52</c:v>
                </c:pt>
                <c:pt idx="1942">
                  <c:v>3122.41</c:v>
                </c:pt>
                <c:pt idx="1943">
                  <c:v>3148.77</c:v>
                </c:pt>
                <c:pt idx="1944">
                  <c:v>3101.51</c:v>
                </c:pt>
                <c:pt idx="1945">
                  <c:v>3169.57</c:v>
                </c:pt>
                <c:pt idx="1946">
                  <c:v>3188.55</c:v>
                </c:pt>
                <c:pt idx="1947">
                  <c:v>3057.93</c:v>
                </c:pt>
                <c:pt idx="1948">
                  <c:v>3125.96</c:v>
                </c:pt>
                <c:pt idx="1949">
                  <c:v>3105.71</c:v>
                </c:pt>
                <c:pt idx="1950">
                  <c:v>3127.13</c:v>
                </c:pt>
                <c:pt idx="1951">
                  <c:v>3204.91</c:v>
                </c:pt>
                <c:pt idx="1952">
                  <c:v>3157.71</c:v>
                </c:pt>
                <c:pt idx="1953">
                  <c:v>3051.75</c:v>
                </c:pt>
                <c:pt idx="1954">
                  <c:v>3185.81</c:v>
                </c:pt>
                <c:pt idx="1955">
                  <c:v>3202.3</c:v>
                </c:pt>
                <c:pt idx="1956">
                  <c:v>3186.96</c:v>
                </c:pt>
                <c:pt idx="1957">
                  <c:v>3318.46</c:v>
                </c:pt>
                <c:pt idx="1958">
                  <c:v>3141.62</c:v>
                </c:pt>
                <c:pt idx="1959">
                  <c:v>3282.86</c:v>
                </c:pt>
                <c:pt idx="1960">
                  <c:v>3159.91</c:v>
                </c:pt>
                <c:pt idx="1961">
                  <c:v>3125.03</c:v>
                </c:pt>
                <c:pt idx="1962">
                  <c:v>3158.62</c:v>
                </c:pt>
                <c:pt idx="1963">
                  <c:v>3189.75</c:v>
                </c:pt>
                <c:pt idx="1964">
                  <c:v>3167.11</c:v>
                </c:pt>
                <c:pt idx="1965">
                  <c:v>3203.11</c:v>
                </c:pt>
                <c:pt idx="1966">
                  <c:v>3151.16</c:v>
                </c:pt>
                <c:pt idx="1967">
                  <c:v>3184.71</c:v>
                </c:pt>
                <c:pt idx="1968">
                  <c:v>3298.82</c:v>
                </c:pt>
                <c:pt idx="1969">
                  <c:v>3215.15</c:v>
                </c:pt>
                <c:pt idx="1970">
                  <c:v>3199.85</c:v>
                </c:pt>
                <c:pt idx="1971">
                  <c:v>3257.76</c:v>
                </c:pt>
                <c:pt idx="1972">
                  <c:v>3193.66</c:v>
                </c:pt>
                <c:pt idx="1973">
                  <c:v>3132.03</c:v>
                </c:pt>
                <c:pt idx="1974">
                  <c:v>3175.29</c:v>
                </c:pt>
                <c:pt idx="1975">
                  <c:v>3184.39</c:v>
                </c:pt>
                <c:pt idx="1976">
                  <c:v>3120.36</c:v>
                </c:pt>
                <c:pt idx="1977">
                  <c:v>3095.35</c:v>
                </c:pt>
                <c:pt idx="1978">
                  <c:v>3097.16</c:v>
                </c:pt>
                <c:pt idx="1979">
                  <c:v>3133.07</c:v>
                </c:pt>
                <c:pt idx="1980">
                  <c:v>3186.02</c:v>
                </c:pt>
                <c:pt idx="1981">
                  <c:v>3268.17</c:v>
                </c:pt>
                <c:pt idx="1982">
                  <c:v>3240.72</c:v>
                </c:pt>
                <c:pt idx="1983">
                  <c:v>3147.55</c:v>
                </c:pt>
                <c:pt idx="1984">
                  <c:v>3185.85</c:v>
                </c:pt>
                <c:pt idx="1985">
                  <c:v>3124.37</c:v>
                </c:pt>
                <c:pt idx="1986">
                  <c:v>3140.76</c:v>
                </c:pt>
                <c:pt idx="1987">
                  <c:v>3157.15</c:v>
                </c:pt>
                <c:pt idx="1988">
                  <c:v>3168.66</c:v>
                </c:pt>
                <c:pt idx="1989">
                  <c:v>3124.25</c:v>
                </c:pt>
                <c:pt idx="1990">
                  <c:v>3303.49</c:v>
                </c:pt>
                <c:pt idx="1991">
                  <c:v>3266.37</c:v>
                </c:pt>
                <c:pt idx="1992">
                  <c:v>3185.51</c:v>
                </c:pt>
                <c:pt idx="1993">
                  <c:v>3131.42</c:v>
                </c:pt>
                <c:pt idx="1994">
                  <c:v>3305.65</c:v>
                </c:pt>
                <c:pt idx="1995">
                  <c:v>3244.27</c:v>
                </c:pt>
                <c:pt idx="1996">
                  <c:v>3287.31</c:v>
                </c:pt>
                <c:pt idx="1997">
                  <c:v>3347.32</c:v>
                </c:pt>
                <c:pt idx="1998">
                  <c:v>3268.98</c:v>
                </c:pt>
                <c:pt idx="1999">
                  <c:v>3452.71</c:v>
                </c:pt>
                <c:pt idx="2000">
                  <c:v>3408.34</c:v>
                </c:pt>
                <c:pt idx="2001">
                  <c:v>3293.65</c:v>
                </c:pt>
                <c:pt idx="2002">
                  <c:v>3419.07</c:v>
                </c:pt>
                <c:pt idx="2003">
                  <c:v>3452.32</c:v>
                </c:pt>
                <c:pt idx="2004">
                  <c:v>3417.68</c:v>
                </c:pt>
                <c:pt idx="2005">
                  <c:v>3375.78</c:v>
                </c:pt>
                <c:pt idx="2006">
                  <c:v>3551.96</c:v>
                </c:pt>
                <c:pt idx="2007">
                  <c:v>3403.47</c:v>
                </c:pt>
                <c:pt idx="2008">
                  <c:v>3502.07</c:v>
                </c:pt>
                <c:pt idx="2009">
                  <c:v>3472.3</c:v>
                </c:pt>
                <c:pt idx="2010">
                  <c:v>3503.06</c:v>
                </c:pt>
                <c:pt idx="2011">
                  <c:v>3562.85</c:v>
                </c:pt>
                <c:pt idx="2012">
                  <c:v>3530.67</c:v>
                </c:pt>
                <c:pt idx="2013">
                  <c:v>3588.01</c:v>
                </c:pt>
                <c:pt idx="2014">
                  <c:v>3749.35</c:v>
                </c:pt>
                <c:pt idx="2015">
                  <c:v>3719.56</c:v>
                </c:pt>
                <c:pt idx="2016">
                  <c:v>3735.72</c:v>
                </c:pt>
                <c:pt idx="2017">
                  <c:v>3756.71</c:v>
                </c:pt>
                <c:pt idx="2018">
                  <c:v>3722.11</c:v>
                </c:pt>
                <c:pt idx="2019">
                  <c:v>3810.76</c:v>
                </c:pt>
                <c:pt idx="2020">
                  <c:v>3858.29</c:v>
                </c:pt>
                <c:pt idx="2021">
                  <c:v>3956.54</c:v>
                </c:pt>
                <c:pt idx="2022">
                  <c:v>3967.8</c:v>
                </c:pt>
                <c:pt idx="2023">
                  <c:v>4058.74</c:v>
                </c:pt>
                <c:pt idx="2024">
                  <c:v>4125.5</c:v>
                </c:pt>
                <c:pt idx="2025">
                  <c:v>4127.07</c:v>
                </c:pt>
                <c:pt idx="2026">
                  <c:v>4065.9</c:v>
                </c:pt>
                <c:pt idx="2027">
                  <c:v>4200.17</c:v>
                </c:pt>
                <c:pt idx="2028">
                  <c:v>4228.25</c:v>
                </c:pt>
                <c:pt idx="2029">
                  <c:v>4200.8599999999997</c:v>
                </c:pt>
                <c:pt idx="2030">
                  <c:v>4325.37</c:v>
                </c:pt>
                <c:pt idx="2031">
                  <c:v>4324.49</c:v>
                </c:pt>
                <c:pt idx="2032">
                  <c:v>4458.5600000000004</c:v>
                </c:pt>
                <c:pt idx="2033">
                  <c:v>4286.57</c:v>
                </c:pt>
                <c:pt idx="2034">
                  <c:v>4488.05</c:v>
                </c:pt>
                <c:pt idx="2035">
                  <c:v>4453.41</c:v>
                </c:pt>
                <c:pt idx="2036">
                  <c:v>4454.91</c:v>
                </c:pt>
                <c:pt idx="2037">
                  <c:v>4567.1499999999996</c:v>
                </c:pt>
                <c:pt idx="2038">
                  <c:v>4585.47</c:v>
                </c:pt>
                <c:pt idx="2039">
                  <c:v>4536.3999999999996</c:v>
                </c:pt>
                <c:pt idx="2040">
                  <c:v>4540.28</c:v>
                </c:pt>
                <c:pt idx="2041">
                  <c:v>4606.71</c:v>
                </c:pt>
                <c:pt idx="2042">
                  <c:v>4560.07</c:v>
                </c:pt>
                <c:pt idx="2043">
                  <c:v>4607.2299999999996</c:v>
                </c:pt>
                <c:pt idx="2044">
                  <c:v>4702.45</c:v>
                </c:pt>
                <c:pt idx="2045">
                  <c:v>4816.8599999999997</c:v>
                </c:pt>
                <c:pt idx="2046">
                  <c:v>4688.5</c:v>
                </c:pt>
                <c:pt idx="2047">
                  <c:v>4634.68</c:v>
                </c:pt>
                <c:pt idx="2048">
                  <c:v>4604.91</c:v>
                </c:pt>
                <c:pt idx="2049">
                  <c:v>4702.43</c:v>
                </c:pt>
                <c:pt idx="2050">
                  <c:v>4672.6499999999996</c:v>
                </c:pt>
                <c:pt idx="2051">
                  <c:v>4568.46</c:v>
                </c:pt>
                <c:pt idx="2052">
                  <c:v>4632.33</c:v>
                </c:pt>
                <c:pt idx="2053">
                  <c:v>4542.59</c:v>
                </c:pt>
                <c:pt idx="2054">
                  <c:v>4421.7</c:v>
                </c:pt>
                <c:pt idx="2055">
                  <c:v>4377.62</c:v>
                </c:pt>
                <c:pt idx="2056">
                  <c:v>4393.51</c:v>
                </c:pt>
                <c:pt idx="2057">
                  <c:v>4267.92</c:v>
                </c:pt>
                <c:pt idx="2058">
                  <c:v>4163.97</c:v>
                </c:pt>
                <c:pt idx="2059">
                  <c:v>4007.32</c:v>
                </c:pt>
                <c:pt idx="2060">
                  <c:v>4052.03</c:v>
                </c:pt>
                <c:pt idx="2061">
                  <c:v>4048.8</c:v>
                </c:pt>
                <c:pt idx="2062">
                  <c:v>3964.14</c:v>
                </c:pt>
                <c:pt idx="2063">
                  <c:v>3922.61</c:v>
                </c:pt>
                <c:pt idx="2064">
                  <c:v>3871.53</c:v>
                </c:pt>
                <c:pt idx="2065">
                  <c:v>3897.06</c:v>
                </c:pt>
                <c:pt idx="2066">
                  <c:v>3901.05</c:v>
                </c:pt>
                <c:pt idx="2067">
                  <c:v>3756.68</c:v>
                </c:pt>
                <c:pt idx="2068">
                  <c:v>3808.54</c:v>
                </c:pt>
                <c:pt idx="2069">
                  <c:v>3846.03</c:v>
                </c:pt>
                <c:pt idx="2070">
                  <c:v>3706.54</c:v>
                </c:pt>
                <c:pt idx="2071">
                  <c:v>3834.88</c:v>
                </c:pt>
                <c:pt idx="2072">
                  <c:v>3750.43</c:v>
                </c:pt>
                <c:pt idx="2073">
                  <c:v>3756.83</c:v>
                </c:pt>
                <c:pt idx="2074">
                  <c:v>3846.85</c:v>
                </c:pt>
                <c:pt idx="2075">
                  <c:v>3669.29</c:v>
                </c:pt>
                <c:pt idx="2076">
                  <c:v>3754.51</c:v>
                </c:pt>
                <c:pt idx="2077">
                  <c:v>3725.09</c:v>
                </c:pt>
                <c:pt idx="2078">
                  <c:v>3850.85</c:v>
                </c:pt>
                <c:pt idx="2079">
                  <c:v>3876.32</c:v>
                </c:pt>
                <c:pt idx="2080">
                  <c:v>3975.75</c:v>
                </c:pt>
                <c:pt idx="2081">
                  <c:v>3917.67</c:v>
                </c:pt>
                <c:pt idx="2082">
                  <c:v>4019.44</c:v>
                </c:pt>
                <c:pt idx="2083">
                  <c:v>4109.24</c:v>
                </c:pt>
                <c:pt idx="2084">
                  <c:v>4132.24</c:v>
                </c:pt>
                <c:pt idx="2085">
                  <c:v>4133.7700000000004</c:v>
                </c:pt>
                <c:pt idx="2086">
                  <c:v>4159.1400000000003</c:v>
                </c:pt>
                <c:pt idx="2087">
                  <c:v>4077.26</c:v>
                </c:pt>
                <c:pt idx="2088">
                  <c:v>4157.43</c:v>
                </c:pt>
                <c:pt idx="2089">
                  <c:v>4151.8100000000004</c:v>
                </c:pt>
                <c:pt idx="2090">
                  <c:v>4060.46</c:v>
                </c:pt>
                <c:pt idx="2091">
                  <c:v>4033.43</c:v>
                </c:pt>
                <c:pt idx="2092">
                  <c:v>4115.92</c:v>
                </c:pt>
                <c:pt idx="2093">
                  <c:v>4079.37</c:v>
                </c:pt>
                <c:pt idx="2094">
                  <c:v>4071.39</c:v>
                </c:pt>
                <c:pt idx="2095">
                  <c:v>4056.28</c:v>
                </c:pt>
                <c:pt idx="2096">
                  <c:v>3976.95</c:v>
                </c:pt>
                <c:pt idx="2097">
                  <c:v>3919.06</c:v>
                </c:pt>
                <c:pt idx="2098">
                  <c:v>4030</c:v>
                </c:pt>
                <c:pt idx="2099">
                  <c:v>4045.81</c:v>
                </c:pt>
                <c:pt idx="2100">
                  <c:v>3976.05</c:v>
                </c:pt>
                <c:pt idx="2101">
                  <c:v>4127.3</c:v>
                </c:pt>
                <c:pt idx="2102">
                  <c:v>4067.06</c:v>
                </c:pt>
                <c:pt idx="2103">
                  <c:v>4106.6000000000004</c:v>
                </c:pt>
                <c:pt idx="2104">
                  <c:v>4006.02</c:v>
                </c:pt>
                <c:pt idx="2105">
                  <c:v>4009.94</c:v>
                </c:pt>
                <c:pt idx="2106">
                  <c:v>4004.37</c:v>
                </c:pt>
                <c:pt idx="2107">
                  <c:v>4098.47</c:v>
                </c:pt>
                <c:pt idx="2108">
                  <c:v>3976.62</c:v>
                </c:pt>
                <c:pt idx="2109">
                  <c:v>4027.99</c:v>
                </c:pt>
                <c:pt idx="2110">
                  <c:v>4031.9</c:v>
                </c:pt>
                <c:pt idx="2111">
                  <c:v>4026.33</c:v>
                </c:pt>
                <c:pt idx="2112">
                  <c:v>3963.86</c:v>
                </c:pt>
                <c:pt idx="2113">
                  <c:v>3891.94</c:v>
                </c:pt>
                <c:pt idx="2114">
                  <c:v>3950.38</c:v>
                </c:pt>
                <c:pt idx="2115">
                  <c:v>3992.21</c:v>
                </c:pt>
                <c:pt idx="2116">
                  <c:v>3974.8</c:v>
                </c:pt>
                <c:pt idx="2117">
                  <c:v>3945.57</c:v>
                </c:pt>
                <c:pt idx="2118">
                  <c:v>3904.5</c:v>
                </c:pt>
                <c:pt idx="2119">
                  <c:v>3922.63</c:v>
                </c:pt>
                <c:pt idx="2120">
                  <c:v>3914.72</c:v>
                </c:pt>
                <c:pt idx="2121">
                  <c:v>3980.17</c:v>
                </c:pt>
                <c:pt idx="2122">
                  <c:v>3917.84</c:v>
                </c:pt>
                <c:pt idx="2123">
                  <c:v>3898.11</c:v>
                </c:pt>
                <c:pt idx="2124">
                  <c:v>4003.72</c:v>
                </c:pt>
                <c:pt idx="2125">
                  <c:v>3844.48</c:v>
                </c:pt>
                <c:pt idx="2126">
                  <c:v>3999.71</c:v>
                </c:pt>
                <c:pt idx="2127">
                  <c:v>3935.07</c:v>
                </c:pt>
                <c:pt idx="2128">
                  <c:v>4054.76</c:v>
                </c:pt>
                <c:pt idx="2129">
                  <c:v>3912.18</c:v>
                </c:pt>
                <c:pt idx="2130">
                  <c:v>3894.84</c:v>
                </c:pt>
                <c:pt idx="2131">
                  <c:v>3884.59</c:v>
                </c:pt>
                <c:pt idx="2132">
                  <c:v>3940.45</c:v>
                </c:pt>
                <c:pt idx="2133">
                  <c:v>3833.42</c:v>
                </c:pt>
                <c:pt idx="2134">
                  <c:v>3724.06</c:v>
                </c:pt>
                <c:pt idx="2135">
                  <c:v>3841.27</c:v>
                </c:pt>
                <c:pt idx="2136">
                  <c:v>3816.89</c:v>
                </c:pt>
                <c:pt idx="2137">
                  <c:v>3778.36</c:v>
                </c:pt>
                <c:pt idx="2138">
                  <c:v>3855.4</c:v>
                </c:pt>
                <c:pt idx="2139">
                  <c:v>3682.5</c:v>
                </c:pt>
                <c:pt idx="2140">
                  <c:v>3731.24</c:v>
                </c:pt>
                <c:pt idx="2141">
                  <c:v>3676.26</c:v>
                </c:pt>
                <c:pt idx="2142">
                  <c:v>3734.41</c:v>
                </c:pt>
                <c:pt idx="2143">
                  <c:v>3813.73</c:v>
                </c:pt>
                <c:pt idx="2144">
                  <c:v>3777.61</c:v>
                </c:pt>
                <c:pt idx="2145">
                  <c:v>3715.61</c:v>
                </c:pt>
                <c:pt idx="2146">
                  <c:v>3658.34</c:v>
                </c:pt>
                <c:pt idx="2147">
                  <c:v>3652.88</c:v>
                </c:pt>
                <c:pt idx="2148">
                  <c:v>3694.48</c:v>
                </c:pt>
                <c:pt idx="2149">
                  <c:v>3573.73</c:v>
                </c:pt>
                <c:pt idx="2150">
                  <c:v>3692.95</c:v>
                </c:pt>
                <c:pt idx="2151">
                  <c:v>3605.17</c:v>
                </c:pt>
                <c:pt idx="2152">
                  <c:v>3677.32</c:v>
                </c:pt>
                <c:pt idx="2153">
                  <c:v>3648.35</c:v>
                </c:pt>
                <c:pt idx="2154">
                  <c:v>3584.14</c:v>
                </c:pt>
                <c:pt idx="2155">
                  <c:v>3620.99</c:v>
                </c:pt>
                <c:pt idx="2156">
                  <c:v>3549.76</c:v>
                </c:pt>
                <c:pt idx="2157">
                  <c:v>3619.49</c:v>
                </c:pt>
                <c:pt idx="2158">
                  <c:v>3644.57</c:v>
                </c:pt>
                <c:pt idx="2159">
                  <c:v>3505.3</c:v>
                </c:pt>
                <c:pt idx="2160">
                  <c:v>3474.06</c:v>
                </c:pt>
                <c:pt idx="2161">
                  <c:v>3546.09</c:v>
                </c:pt>
                <c:pt idx="2162">
                  <c:v>3531.28</c:v>
                </c:pt>
                <c:pt idx="2163">
                  <c:v>3439.06</c:v>
                </c:pt>
                <c:pt idx="2164">
                  <c:v>3550.93</c:v>
                </c:pt>
                <c:pt idx="2165">
                  <c:v>3587.71</c:v>
                </c:pt>
                <c:pt idx="2166">
                  <c:v>3542.42</c:v>
                </c:pt>
                <c:pt idx="2167">
                  <c:v>3426.84</c:v>
                </c:pt>
                <c:pt idx="2168">
                  <c:v>3573.76</c:v>
                </c:pt>
                <c:pt idx="2169">
                  <c:v>3549.59</c:v>
                </c:pt>
                <c:pt idx="2170">
                  <c:v>3391.91</c:v>
                </c:pt>
                <c:pt idx="2171">
                  <c:v>3496.6</c:v>
                </c:pt>
                <c:pt idx="2172">
                  <c:v>3294.5</c:v>
                </c:pt>
                <c:pt idx="2173">
                  <c:v>3422.58</c:v>
                </c:pt>
                <c:pt idx="2174">
                  <c:v>3346.97</c:v>
                </c:pt>
                <c:pt idx="2175">
                  <c:v>3231.62</c:v>
                </c:pt>
                <c:pt idx="2176">
                  <c:v>3235.63</c:v>
                </c:pt>
                <c:pt idx="2177">
                  <c:v>3279.4</c:v>
                </c:pt>
                <c:pt idx="2178">
                  <c:v>3309.12</c:v>
                </c:pt>
                <c:pt idx="2179">
                  <c:v>3348.18</c:v>
                </c:pt>
                <c:pt idx="2180">
                  <c:v>3190.87</c:v>
                </c:pt>
                <c:pt idx="2181">
                  <c:v>3302.39</c:v>
                </c:pt>
                <c:pt idx="2182">
                  <c:v>3395.17</c:v>
                </c:pt>
                <c:pt idx="2183">
                  <c:v>3329.05</c:v>
                </c:pt>
                <c:pt idx="2184">
                  <c:v>3361.06</c:v>
                </c:pt>
                <c:pt idx="2185">
                  <c:v>3308.99</c:v>
                </c:pt>
                <c:pt idx="2186">
                  <c:v>3305.97</c:v>
                </c:pt>
                <c:pt idx="2187">
                  <c:v>3391.65</c:v>
                </c:pt>
                <c:pt idx="2188">
                  <c:v>3498.3</c:v>
                </c:pt>
                <c:pt idx="2189">
                  <c:v>3301.58</c:v>
                </c:pt>
                <c:pt idx="2190">
                  <c:v>3394.21</c:v>
                </c:pt>
                <c:pt idx="2191">
                  <c:v>3279.22</c:v>
                </c:pt>
                <c:pt idx="2192">
                  <c:v>3299.52</c:v>
                </c:pt>
                <c:pt idx="2193">
                  <c:v>3301.17</c:v>
                </c:pt>
                <c:pt idx="2194">
                  <c:v>3193.27</c:v>
                </c:pt>
                <c:pt idx="2195">
                  <c:v>3213.58</c:v>
                </c:pt>
                <c:pt idx="2196">
                  <c:v>3376</c:v>
                </c:pt>
                <c:pt idx="2197">
                  <c:v>3228.55</c:v>
                </c:pt>
                <c:pt idx="2198">
                  <c:v>3276.79</c:v>
                </c:pt>
                <c:pt idx="2199">
                  <c:v>3215.57</c:v>
                </c:pt>
                <c:pt idx="2200">
                  <c:v>3198.6</c:v>
                </c:pt>
                <c:pt idx="2201">
                  <c:v>3232.85</c:v>
                </c:pt>
                <c:pt idx="2202">
                  <c:v>3308.97</c:v>
                </c:pt>
                <c:pt idx="2203">
                  <c:v>3217.55</c:v>
                </c:pt>
                <c:pt idx="2204">
                  <c:v>3230.84</c:v>
                </c:pt>
                <c:pt idx="2205">
                  <c:v>3181.33</c:v>
                </c:pt>
                <c:pt idx="2206">
                  <c:v>3227.17</c:v>
                </c:pt>
                <c:pt idx="2207">
                  <c:v>3333.43</c:v>
                </c:pt>
                <c:pt idx="2208">
                  <c:v>3188.64</c:v>
                </c:pt>
                <c:pt idx="2209">
                  <c:v>3194.95</c:v>
                </c:pt>
                <c:pt idx="2210">
                  <c:v>3103.69</c:v>
                </c:pt>
                <c:pt idx="2211">
                  <c:v>3084.46</c:v>
                </c:pt>
                <c:pt idx="2212">
                  <c:v>3090.78</c:v>
                </c:pt>
                <c:pt idx="2213">
                  <c:v>3029.78</c:v>
                </c:pt>
                <c:pt idx="2214">
                  <c:v>3043.08</c:v>
                </c:pt>
                <c:pt idx="2215">
                  <c:v>3116.71</c:v>
                </c:pt>
                <c:pt idx="2216">
                  <c:v>3129.98</c:v>
                </c:pt>
                <c:pt idx="2217">
                  <c:v>3017.98</c:v>
                </c:pt>
                <c:pt idx="2218">
                  <c:v>3054.46</c:v>
                </c:pt>
                <c:pt idx="2219">
                  <c:v>3051.51</c:v>
                </c:pt>
                <c:pt idx="2220">
                  <c:v>3016.1</c:v>
                </c:pt>
                <c:pt idx="2221">
                  <c:v>3022.42</c:v>
                </c:pt>
                <c:pt idx="2222">
                  <c:v>2915.2</c:v>
                </c:pt>
                <c:pt idx="2223">
                  <c:v>3002.63</c:v>
                </c:pt>
                <c:pt idx="2224">
                  <c:v>3052.97</c:v>
                </c:pt>
                <c:pt idx="2225">
                  <c:v>3098.65</c:v>
                </c:pt>
                <c:pt idx="2226">
                  <c:v>3023.91</c:v>
                </c:pt>
                <c:pt idx="2227">
                  <c:v>2935.32</c:v>
                </c:pt>
                <c:pt idx="2228">
                  <c:v>3029.6</c:v>
                </c:pt>
                <c:pt idx="2229">
                  <c:v>3019.71</c:v>
                </c:pt>
                <c:pt idx="2230">
                  <c:v>3009.83</c:v>
                </c:pt>
                <c:pt idx="2231">
                  <c:v>2953.69</c:v>
                </c:pt>
                <c:pt idx="2232">
                  <c:v>3031.7</c:v>
                </c:pt>
                <c:pt idx="2233">
                  <c:v>3001.01</c:v>
                </c:pt>
                <c:pt idx="2234">
                  <c:v>3058.18</c:v>
                </c:pt>
                <c:pt idx="2235">
                  <c:v>3106.07</c:v>
                </c:pt>
                <c:pt idx="2236">
                  <c:v>3022.24</c:v>
                </c:pt>
                <c:pt idx="2237">
                  <c:v>3042.41</c:v>
                </c:pt>
                <c:pt idx="2238">
                  <c:v>3018.68</c:v>
                </c:pt>
                <c:pt idx="2239">
                  <c:v>2988.03</c:v>
                </c:pt>
                <c:pt idx="2240">
                  <c:v>2985.1</c:v>
                </c:pt>
                <c:pt idx="2241">
                  <c:v>2931.39</c:v>
                </c:pt>
                <c:pt idx="2242">
                  <c:v>2900.78</c:v>
                </c:pt>
                <c:pt idx="2243">
                  <c:v>2890.94</c:v>
                </c:pt>
                <c:pt idx="2244">
                  <c:v>2975.69</c:v>
                </c:pt>
                <c:pt idx="2245">
                  <c:v>2933.56</c:v>
                </c:pt>
                <c:pt idx="2246">
                  <c:v>2905.28</c:v>
                </c:pt>
                <c:pt idx="2247">
                  <c:v>2939.25</c:v>
                </c:pt>
                <c:pt idx="2248">
                  <c:v>2867.19</c:v>
                </c:pt>
                <c:pt idx="2249">
                  <c:v>2857.37</c:v>
                </c:pt>
                <c:pt idx="2250">
                  <c:v>2842.95</c:v>
                </c:pt>
                <c:pt idx="2251">
                  <c:v>2821.63</c:v>
                </c:pt>
                <c:pt idx="2252">
                  <c:v>2878.62</c:v>
                </c:pt>
                <c:pt idx="2253">
                  <c:v>2843.48</c:v>
                </c:pt>
                <c:pt idx="2254">
                  <c:v>2859</c:v>
                </c:pt>
                <c:pt idx="2255">
                  <c:v>2715.71</c:v>
                </c:pt>
                <c:pt idx="2256">
                  <c:v>2754.26</c:v>
                </c:pt>
                <c:pt idx="2257">
                  <c:v>2709.98</c:v>
                </c:pt>
                <c:pt idx="2258">
                  <c:v>2808.31</c:v>
                </c:pt>
                <c:pt idx="2259">
                  <c:v>2764.04</c:v>
                </c:pt>
                <c:pt idx="2260">
                  <c:v>2646.21</c:v>
                </c:pt>
                <c:pt idx="2261">
                  <c:v>2744.49</c:v>
                </c:pt>
                <c:pt idx="2262">
                  <c:v>2642.81</c:v>
                </c:pt>
                <c:pt idx="2263">
                  <c:v>2715.78</c:v>
                </c:pt>
                <c:pt idx="2264">
                  <c:v>2577.38</c:v>
                </c:pt>
                <c:pt idx="2265">
                  <c:v>2675.6</c:v>
                </c:pt>
                <c:pt idx="2266">
                  <c:v>2730.15</c:v>
                </c:pt>
                <c:pt idx="2267">
                  <c:v>2750.24</c:v>
                </c:pt>
                <c:pt idx="2268">
                  <c:v>2669.34</c:v>
                </c:pt>
                <c:pt idx="2269">
                  <c:v>2767.45</c:v>
                </c:pt>
                <c:pt idx="2270">
                  <c:v>2686.57</c:v>
                </c:pt>
                <c:pt idx="2271">
                  <c:v>2780.06</c:v>
                </c:pt>
                <c:pt idx="2272">
                  <c:v>2680.87</c:v>
                </c:pt>
                <c:pt idx="2273">
                  <c:v>2788.07</c:v>
                </c:pt>
                <c:pt idx="2274">
                  <c:v>2743.93</c:v>
                </c:pt>
                <c:pt idx="2275">
                  <c:v>2715.86</c:v>
                </c:pt>
                <c:pt idx="2276">
                  <c:v>2662.59</c:v>
                </c:pt>
                <c:pt idx="2277">
                  <c:v>2712.43</c:v>
                </c:pt>
                <c:pt idx="2278">
                  <c:v>2583.6</c:v>
                </c:pt>
                <c:pt idx="2279">
                  <c:v>2594.5100000000002</c:v>
                </c:pt>
                <c:pt idx="2280">
                  <c:v>2662.65</c:v>
                </c:pt>
                <c:pt idx="2281">
                  <c:v>2730.76</c:v>
                </c:pt>
                <c:pt idx="2282">
                  <c:v>2670.69</c:v>
                </c:pt>
                <c:pt idx="2283">
                  <c:v>2587.7600000000002</c:v>
                </c:pt>
                <c:pt idx="2284">
                  <c:v>2642.12</c:v>
                </c:pt>
                <c:pt idx="2285">
                  <c:v>2705.61</c:v>
                </c:pt>
                <c:pt idx="2286">
                  <c:v>2718.76</c:v>
                </c:pt>
                <c:pt idx="2287">
                  <c:v>2672.47</c:v>
                </c:pt>
                <c:pt idx="2288">
                  <c:v>2527.92</c:v>
                </c:pt>
                <c:pt idx="2289">
                  <c:v>2557.1</c:v>
                </c:pt>
                <c:pt idx="2290">
                  <c:v>2647.95</c:v>
                </c:pt>
                <c:pt idx="2291">
                  <c:v>2709.07</c:v>
                </c:pt>
                <c:pt idx="2292">
                  <c:v>2649.13</c:v>
                </c:pt>
                <c:pt idx="2293">
                  <c:v>2575.5100000000002</c:v>
                </c:pt>
                <c:pt idx="2294">
                  <c:v>2679.98</c:v>
                </c:pt>
                <c:pt idx="2295">
                  <c:v>2631.49</c:v>
                </c:pt>
                <c:pt idx="2296">
                  <c:v>2617.25</c:v>
                </c:pt>
                <c:pt idx="2297">
                  <c:v>2637.23</c:v>
                </c:pt>
                <c:pt idx="2298">
                  <c:v>2561.41</c:v>
                </c:pt>
                <c:pt idx="2299">
                  <c:v>2613.3200000000002</c:v>
                </c:pt>
                <c:pt idx="2300">
                  <c:v>2596.8200000000002</c:v>
                </c:pt>
                <c:pt idx="2301">
                  <c:v>2598.5500000000002</c:v>
                </c:pt>
                <c:pt idx="2302">
                  <c:v>2611.6799999999998</c:v>
                </c:pt>
                <c:pt idx="2303">
                  <c:v>2563.29</c:v>
                </c:pt>
                <c:pt idx="2304">
                  <c:v>2533.13</c:v>
                </c:pt>
                <c:pt idx="2305">
                  <c:v>2559.9299999999998</c:v>
                </c:pt>
                <c:pt idx="2306">
                  <c:v>2507.0300000000002</c:v>
                </c:pt>
                <c:pt idx="2307">
                  <c:v>2447.31</c:v>
                </c:pt>
                <c:pt idx="2308">
                  <c:v>2471.83</c:v>
                </c:pt>
                <c:pt idx="2309">
                  <c:v>2537.31</c:v>
                </c:pt>
                <c:pt idx="2310">
                  <c:v>2443.5</c:v>
                </c:pt>
                <c:pt idx="2311">
                  <c:v>2452.08</c:v>
                </c:pt>
                <c:pt idx="2312">
                  <c:v>2444.75</c:v>
                </c:pt>
                <c:pt idx="2313">
                  <c:v>2491.98</c:v>
                </c:pt>
                <c:pt idx="2314">
                  <c:v>2400.5300000000002</c:v>
                </c:pt>
                <c:pt idx="2315">
                  <c:v>2504.5700000000002</c:v>
                </c:pt>
                <c:pt idx="2316">
                  <c:v>2483.6</c:v>
                </c:pt>
                <c:pt idx="2317">
                  <c:v>2498.98</c:v>
                </c:pt>
                <c:pt idx="2318">
                  <c:v>2577.9499999999998</c:v>
                </c:pt>
                <c:pt idx="2319">
                  <c:v>2432.08</c:v>
                </c:pt>
                <c:pt idx="2320">
                  <c:v>2538.2800000000002</c:v>
                </c:pt>
                <c:pt idx="2321">
                  <c:v>2576.33</c:v>
                </c:pt>
                <c:pt idx="2322">
                  <c:v>2618.91</c:v>
                </c:pt>
                <c:pt idx="2323">
                  <c:v>2520.8000000000002</c:v>
                </c:pt>
                <c:pt idx="2324">
                  <c:v>2549.7600000000002</c:v>
                </c:pt>
                <c:pt idx="2325">
                  <c:v>2556.0300000000002</c:v>
                </c:pt>
                <c:pt idx="2326">
                  <c:v>2530.5500000000002</c:v>
                </c:pt>
                <c:pt idx="2327">
                  <c:v>2584.4299999999998</c:v>
                </c:pt>
                <c:pt idx="2328">
                  <c:v>2558.9499999999998</c:v>
                </c:pt>
                <c:pt idx="2329">
                  <c:v>2567.48</c:v>
                </c:pt>
                <c:pt idx="2330">
                  <c:v>2548.8200000000002</c:v>
                </c:pt>
                <c:pt idx="2331">
                  <c:v>2555.08</c:v>
                </c:pt>
                <c:pt idx="2332">
                  <c:v>2572.66</c:v>
                </c:pt>
                <c:pt idx="2333">
                  <c:v>2513.25</c:v>
                </c:pt>
                <c:pt idx="2334">
                  <c:v>2535.36</c:v>
                </c:pt>
                <c:pt idx="2335">
                  <c:v>2435.2399999999998</c:v>
                </c:pt>
                <c:pt idx="2336">
                  <c:v>2502.61</c:v>
                </c:pt>
                <c:pt idx="2337">
                  <c:v>2511.14</c:v>
                </c:pt>
                <c:pt idx="2338">
                  <c:v>2440.4899999999998</c:v>
                </c:pt>
                <c:pt idx="2339">
                  <c:v>2428.67</c:v>
                </c:pt>
                <c:pt idx="2340">
                  <c:v>2541.21</c:v>
                </c:pt>
                <c:pt idx="2341">
                  <c:v>2545.19</c:v>
                </c:pt>
                <c:pt idx="2342">
                  <c:v>2522.06</c:v>
                </c:pt>
                <c:pt idx="2343">
                  <c:v>2469.56</c:v>
                </c:pt>
                <c:pt idx="2344">
                  <c:v>2487.12</c:v>
                </c:pt>
                <c:pt idx="2345">
                  <c:v>2493.37</c:v>
                </c:pt>
                <c:pt idx="2346">
                  <c:v>2510.91</c:v>
                </c:pt>
                <c:pt idx="2347">
                  <c:v>2623.26</c:v>
                </c:pt>
                <c:pt idx="2348">
                  <c:v>2559.5100000000002</c:v>
                </c:pt>
                <c:pt idx="2349">
                  <c:v>2538.66</c:v>
                </c:pt>
                <c:pt idx="2350">
                  <c:v>2513.31</c:v>
                </c:pt>
                <c:pt idx="2351">
                  <c:v>2517.29</c:v>
                </c:pt>
                <c:pt idx="2352">
                  <c:v>2404.0100000000002</c:v>
                </c:pt>
                <c:pt idx="2353">
                  <c:v>2455.36</c:v>
                </c:pt>
                <c:pt idx="2354">
                  <c:v>2436.81</c:v>
                </c:pt>
                <c:pt idx="2355">
                  <c:v>2413.7600000000002</c:v>
                </c:pt>
                <c:pt idx="2356">
                  <c:v>2420.0100000000002</c:v>
                </c:pt>
                <c:pt idx="2357">
                  <c:v>2405.9899999999998</c:v>
                </c:pt>
                <c:pt idx="2358">
                  <c:v>2428</c:v>
                </c:pt>
                <c:pt idx="2359">
                  <c:v>2422.9899999999998</c:v>
                </c:pt>
                <c:pt idx="2360">
                  <c:v>2435.9899999999998</c:v>
                </c:pt>
                <c:pt idx="2361">
                  <c:v>2442.23</c:v>
                </c:pt>
                <c:pt idx="2362">
                  <c:v>2290.9299999999998</c:v>
                </c:pt>
                <c:pt idx="2363">
                  <c:v>2382.6999999999998</c:v>
                </c:pt>
                <c:pt idx="2364">
                  <c:v>2303.4699999999998</c:v>
                </c:pt>
                <c:pt idx="2365">
                  <c:v>2383.9499999999998</c:v>
                </c:pt>
                <c:pt idx="2366">
                  <c:v>2432.91</c:v>
                </c:pt>
                <c:pt idx="2367">
                  <c:v>2448.14</c:v>
                </c:pt>
                <c:pt idx="2368">
                  <c:v>2402.67</c:v>
                </c:pt>
                <c:pt idx="2369">
                  <c:v>2314.5300000000002</c:v>
                </c:pt>
                <c:pt idx="2370">
                  <c:v>2349.98</c:v>
                </c:pt>
                <c:pt idx="2371">
                  <c:v>2371.9499999999998</c:v>
                </c:pt>
                <c:pt idx="2372">
                  <c:v>2427.59</c:v>
                </c:pt>
                <c:pt idx="2373">
                  <c:v>2283.39</c:v>
                </c:pt>
                <c:pt idx="2374">
                  <c:v>2316.58</c:v>
                </c:pt>
                <c:pt idx="2375">
                  <c:v>2217.34</c:v>
                </c:pt>
                <c:pt idx="2376">
                  <c:v>2454.7199999999998</c:v>
                </c:pt>
                <c:pt idx="2377">
                  <c:v>2254.54</c:v>
                </c:pt>
                <c:pt idx="2378">
                  <c:v>2420.04</c:v>
                </c:pt>
                <c:pt idx="2379">
                  <c:v>2300.6799999999998</c:v>
                </c:pt>
                <c:pt idx="2380">
                  <c:v>2309.17</c:v>
                </c:pt>
                <c:pt idx="2381">
                  <c:v>2322.13</c:v>
                </c:pt>
                <c:pt idx="2382">
                  <c:v>2308.19</c:v>
                </c:pt>
                <c:pt idx="2383">
                  <c:v>2357</c:v>
                </c:pt>
                <c:pt idx="2384">
                  <c:v>2302.7399999999998</c:v>
                </c:pt>
                <c:pt idx="2385">
                  <c:v>2356</c:v>
                </c:pt>
                <c:pt idx="2386">
                  <c:v>2326.4</c:v>
                </c:pt>
                <c:pt idx="2387">
                  <c:v>2310.2399999999998</c:v>
                </c:pt>
                <c:pt idx="2388">
                  <c:v>2244.85</c:v>
                </c:pt>
                <c:pt idx="2389">
                  <c:v>2116.83</c:v>
                </c:pt>
                <c:pt idx="2390">
                  <c:v>2226</c:v>
                </c:pt>
                <c:pt idx="2391">
                  <c:v>2270.27</c:v>
                </c:pt>
                <c:pt idx="2392">
                  <c:v>2236.2399999999998</c:v>
                </c:pt>
                <c:pt idx="2393">
                  <c:v>2213.41</c:v>
                </c:pt>
                <c:pt idx="2394">
                  <c:v>2333.65</c:v>
                </c:pt>
                <c:pt idx="2395">
                  <c:v>2239.3000000000002</c:v>
                </c:pt>
                <c:pt idx="2396">
                  <c:v>2124.87</c:v>
                </c:pt>
                <c:pt idx="2397">
                  <c:v>2256.2199999999998</c:v>
                </c:pt>
                <c:pt idx="2398">
                  <c:v>2318.2800000000002</c:v>
                </c:pt>
                <c:pt idx="2399">
                  <c:v>2264.1999999999998</c:v>
                </c:pt>
                <c:pt idx="2400">
                  <c:v>2308.37</c:v>
                </c:pt>
                <c:pt idx="2401">
                  <c:v>2392.6999999999998</c:v>
                </c:pt>
                <c:pt idx="2402">
                  <c:v>2329.7199999999998</c:v>
                </c:pt>
                <c:pt idx="2403">
                  <c:v>2300.2199999999998</c:v>
                </c:pt>
                <c:pt idx="2404">
                  <c:v>2386.73</c:v>
                </c:pt>
                <c:pt idx="2405">
                  <c:v>2368.38</c:v>
                </c:pt>
                <c:pt idx="2406">
                  <c:v>2376.8000000000002</c:v>
                </c:pt>
                <c:pt idx="2407">
                  <c:v>2394.13</c:v>
                </c:pt>
                <c:pt idx="2408">
                  <c:v>2268.8200000000002</c:v>
                </c:pt>
                <c:pt idx="2409">
                  <c:v>2361.92</c:v>
                </c:pt>
                <c:pt idx="2410">
                  <c:v>2399.3000000000002</c:v>
                </c:pt>
                <c:pt idx="2411">
                  <c:v>2349.79</c:v>
                </c:pt>
                <c:pt idx="2412">
                  <c:v>2389.38</c:v>
                </c:pt>
                <c:pt idx="2413">
                  <c:v>2337.67</c:v>
                </c:pt>
                <c:pt idx="2414">
                  <c:v>2330.4899999999998</c:v>
                </c:pt>
                <c:pt idx="2415">
                  <c:v>2334.4499999999998</c:v>
                </c:pt>
                <c:pt idx="2416">
                  <c:v>2400.71</c:v>
                </c:pt>
                <c:pt idx="2417">
                  <c:v>2373.5100000000002</c:v>
                </c:pt>
                <c:pt idx="2418">
                  <c:v>2373</c:v>
                </c:pt>
                <c:pt idx="2419">
                  <c:v>2332.48</c:v>
                </c:pt>
                <c:pt idx="2420">
                  <c:v>2409.79</c:v>
                </c:pt>
                <c:pt idx="2421">
                  <c:v>2409.2800000000002</c:v>
                </c:pt>
                <c:pt idx="2422">
                  <c:v>2399.88</c:v>
                </c:pt>
                <c:pt idx="2423">
                  <c:v>2354.94</c:v>
                </c:pt>
                <c:pt idx="2424">
                  <c:v>2427.7399999999998</c:v>
                </c:pt>
                <c:pt idx="2425">
                  <c:v>2345.06</c:v>
                </c:pt>
                <c:pt idx="2426">
                  <c:v>2437.8200000000002</c:v>
                </c:pt>
                <c:pt idx="2427">
                  <c:v>2457.2800000000002</c:v>
                </c:pt>
                <c:pt idx="2428">
                  <c:v>2387.96</c:v>
                </c:pt>
                <c:pt idx="2429">
                  <c:v>2365.27</c:v>
                </c:pt>
                <c:pt idx="2430">
                  <c:v>2433.54</c:v>
                </c:pt>
                <c:pt idx="2431">
                  <c:v>2390.88</c:v>
                </c:pt>
                <c:pt idx="2432">
                  <c:v>2419.1999999999998</c:v>
                </c:pt>
                <c:pt idx="2433">
                  <c:v>2336.66</c:v>
                </c:pt>
                <c:pt idx="2434">
                  <c:v>2325.09</c:v>
                </c:pt>
                <c:pt idx="2435">
                  <c:v>2348.9699999999998</c:v>
                </c:pt>
                <c:pt idx="2436">
                  <c:v>2372.84</c:v>
                </c:pt>
                <c:pt idx="2437">
                  <c:v>2281.52</c:v>
                </c:pt>
                <c:pt idx="2438">
                  <c:v>2243.39</c:v>
                </c:pt>
                <c:pt idx="2439">
                  <c:v>2267.27</c:v>
                </c:pt>
                <c:pt idx="2440">
                  <c:v>2207.02</c:v>
                </c:pt>
                <c:pt idx="2441">
                  <c:v>2206.56</c:v>
                </c:pt>
                <c:pt idx="2442">
                  <c:v>2256.98</c:v>
                </c:pt>
                <c:pt idx="2443">
                  <c:v>2256.5</c:v>
                </c:pt>
                <c:pt idx="2444">
                  <c:v>2207.36</c:v>
                </c:pt>
                <c:pt idx="2445">
                  <c:v>2284.29</c:v>
                </c:pt>
                <c:pt idx="2446">
                  <c:v>2279.39</c:v>
                </c:pt>
                <c:pt idx="2447">
                  <c:v>2296.59</c:v>
                </c:pt>
                <c:pt idx="2448">
                  <c:v>2190.02</c:v>
                </c:pt>
                <c:pt idx="2449">
                  <c:v>2222.6999999999998</c:v>
                </c:pt>
                <c:pt idx="2450">
                  <c:v>2312.8000000000002</c:v>
                </c:pt>
                <c:pt idx="2451">
                  <c:v>2288.0100000000002</c:v>
                </c:pt>
                <c:pt idx="2452">
                  <c:v>2318.44</c:v>
                </c:pt>
                <c:pt idx="2453">
                  <c:v>2311.33</c:v>
                </c:pt>
                <c:pt idx="2454">
                  <c:v>2242.42</c:v>
                </c:pt>
                <c:pt idx="2455">
                  <c:v>2292.69</c:v>
                </c:pt>
                <c:pt idx="2456">
                  <c:v>2259.12</c:v>
                </c:pt>
                <c:pt idx="2457">
                  <c:v>2254.23</c:v>
                </c:pt>
                <c:pt idx="2458">
                  <c:v>2295.65</c:v>
                </c:pt>
                <c:pt idx="2459">
                  <c:v>2361.3000000000002</c:v>
                </c:pt>
                <c:pt idx="2460">
                  <c:v>2296.88</c:v>
                </c:pt>
                <c:pt idx="2461">
                  <c:v>2309.61</c:v>
                </c:pt>
                <c:pt idx="2462">
                  <c:v>2269.46</c:v>
                </c:pt>
                <c:pt idx="2463">
                  <c:v>2279.9899999999998</c:v>
                </c:pt>
                <c:pt idx="2464">
                  <c:v>2319.15</c:v>
                </c:pt>
                <c:pt idx="2465">
                  <c:v>2276.8200000000002</c:v>
                </c:pt>
                <c:pt idx="2466">
                  <c:v>2342.39</c:v>
                </c:pt>
                <c:pt idx="2467">
                  <c:v>2297.87</c:v>
                </c:pt>
                <c:pt idx="2468">
                  <c:v>2332.59</c:v>
                </c:pt>
                <c:pt idx="2469">
                  <c:v>2314.4899999999998</c:v>
                </c:pt>
                <c:pt idx="2470">
                  <c:v>2397.59</c:v>
                </c:pt>
                <c:pt idx="2471">
                  <c:v>2412.4699999999998</c:v>
                </c:pt>
                <c:pt idx="2472">
                  <c:v>2405.36</c:v>
                </c:pt>
                <c:pt idx="2473">
                  <c:v>2365.2800000000002</c:v>
                </c:pt>
                <c:pt idx="2474">
                  <c:v>2395.5500000000002</c:v>
                </c:pt>
                <c:pt idx="2475">
                  <c:v>2419.21</c:v>
                </c:pt>
                <c:pt idx="2476">
                  <c:v>2372.56</c:v>
                </c:pt>
                <c:pt idx="2477">
                  <c:v>2429.17</c:v>
                </c:pt>
                <c:pt idx="2478">
                  <c:v>2428.65</c:v>
                </c:pt>
                <c:pt idx="2479">
                  <c:v>2458.87</c:v>
                </c:pt>
                <c:pt idx="2480">
                  <c:v>2374.94</c:v>
                </c:pt>
                <c:pt idx="2481">
                  <c:v>2492.94</c:v>
                </c:pt>
                <c:pt idx="2482">
                  <c:v>2494.6</c:v>
                </c:pt>
                <c:pt idx="2483">
                  <c:v>2472.13</c:v>
                </c:pt>
                <c:pt idx="2484">
                  <c:v>2399.2399999999998</c:v>
                </c:pt>
                <c:pt idx="2485">
                  <c:v>2541.25</c:v>
                </c:pt>
                <c:pt idx="2486">
                  <c:v>2463.98</c:v>
                </c:pt>
                <c:pt idx="2487">
                  <c:v>2491.9499999999998</c:v>
                </c:pt>
                <c:pt idx="2488">
                  <c:v>2478.27</c:v>
                </c:pt>
                <c:pt idx="2489">
                  <c:v>2385.73</c:v>
                </c:pt>
                <c:pt idx="2490">
                  <c:v>2442.17</c:v>
                </c:pt>
                <c:pt idx="2491">
                  <c:v>2402.2399999999998</c:v>
                </c:pt>
                <c:pt idx="2492">
                  <c:v>2384.21</c:v>
                </c:pt>
                <c:pt idx="2493">
                  <c:v>2392.46</c:v>
                </c:pt>
                <c:pt idx="2494">
                  <c:v>2365.69</c:v>
                </c:pt>
                <c:pt idx="2495">
                  <c:v>2306.11</c:v>
                </c:pt>
                <c:pt idx="2496">
                  <c:v>2412.81</c:v>
                </c:pt>
                <c:pt idx="2497">
                  <c:v>2359.8000000000002</c:v>
                </c:pt>
                <c:pt idx="2498">
                  <c:v>2306.8200000000002</c:v>
                </c:pt>
                <c:pt idx="2499">
                  <c:v>2334.75</c:v>
                </c:pt>
                <c:pt idx="2500">
                  <c:v>2399.8200000000002</c:v>
                </c:pt>
                <c:pt idx="2501">
                  <c:v>2340.31</c:v>
                </c:pt>
                <c:pt idx="2502">
                  <c:v>2320.15</c:v>
                </c:pt>
                <c:pt idx="2503">
                  <c:v>2321.84</c:v>
                </c:pt>
                <c:pt idx="2504">
                  <c:v>2323.5300000000002</c:v>
                </c:pt>
                <c:pt idx="2505">
                  <c:v>2349.2399999999998</c:v>
                </c:pt>
                <c:pt idx="2506">
                  <c:v>2357.4699999999998</c:v>
                </c:pt>
                <c:pt idx="2507">
                  <c:v>2367.88</c:v>
                </c:pt>
                <c:pt idx="2508">
                  <c:v>2380.46</c:v>
                </c:pt>
                <c:pt idx="2509">
                  <c:v>2307.9699999999998</c:v>
                </c:pt>
                <c:pt idx="2510">
                  <c:v>2440.52</c:v>
                </c:pt>
                <c:pt idx="2511">
                  <c:v>2422.5500000000002</c:v>
                </c:pt>
                <c:pt idx="2512">
                  <c:v>2450.38</c:v>
                </c:pt>
                <c:pt idx="2513">
                  <c:v>2449.86</c:v>
                </c:pt>
                <c:pt idx="2514">
                  <c:v>2357.81</c:v>
                </c:pt>
                <c:pt idx="2515">
                  <c:v>2413.9499999999998</c:v>
                </c:pt>
                <c:pt idx="2516">
                  <c:v>2356.8000000000002</c:v>
                </c:pt>
                <c:pt idx="2517">
                  <c:v>2395.5</c:v>
                </c:pt>
                <c:pt idx="2518">
                  <c:v>2275.2399999999998</c:v>
                </c:pt>
                <c:pt idx="2519">
                  <c:v>2263.87</c:v>
                </c:pt>
                <c:pt idx="2520">
                  <c:v>2326.5</c:v>
                </c:pt>
                <c:pt idx="2521">
                  <c:v>2286.84</c:v>
                </c:pt>
                <c:pt idx="2522">
                  <c:v>2301.58</c:v>
                </c:pt>
                <c:pt idx="2523">
                  <c:v>2301.09</c:v>
                </c:pt>
                <c:pt idx="2524">
                  <c:v>2217.9699999999998</c:v>
                </c:pt>
                <c:pt idx="2525">
                  <c:v>2187.06</c:v>
                </c:pt>
                <c:pt idx="2526">
                  <c:v>2230.06</c:v>
                </c:pt>
                <c:pt idx="2527">
                  <c:v>2346.9299999999998</c:v>
                </c:pt>
                <c:pt idx="2528">
                  <c:v>2318.19</c:v>
                </c:pt>
                <c:pt idx="2529">
                  <c:v>2250.36</c:v>
                </c:pt>
                <c:pt idx="2530">
                  <c:v>2349.7800000000002</c:v>
                </c:pt>
                <c:pt idx="2531">
                  <c:v>2329.73</c:v>
                </c:pt>
                <c:pt idx="2532">
                  <c:v>2331.41</c:v>
                </c:pt>
                <c:pt idx="2533">
                  <c:v>2328.7399999999998</c:v>
                </c:pt>
                <c:pt idx="2534">
                  <c:v>2276.16</c:v>
                </c:pt>
                <c:pt idx="2535">
                  <c:v>2360.2800000000002</c:v>
                </c:pt>
                <c:pt idx="2536">
                  <c:v>2351.1</c:v>
                </c:pt>
                <c:pt idx="2537">
                  <c:v>2283.38</c:v>
                </c:pt>
                <c:pt idx="2538">
                  <c:v>2326.25</c:v>
                </c:pt>
                <c:pt idx="2539">
                  <c:v>2360.44</c:v>
                </c:pt>
                <c:pt idx="2540">
                  <c:v>2437.9499999999998</c:v>
                </c:pt>
                <c:pt idx="2541">
                  <c:v>2437.42</c:v>
                </c:pt>
                <c:pt idx="2542">
                  <c:v>2462.9</c:v>
                </c:pt>
                <c:pt idx="2543">
                  <c:v>2525.1799999999998</c:v>
                </c:pt>
                <c:pt idx="2544">
                  <c:v>2509.48</c:v>
                </c:pt>
                <c:pt idx="2545">
                  <c:v>2463.48</c:v>
                </c:pt>
                <c:pt idx="2546">
                  <c:v>2501.91</c:v>
                </c:pt>
                <c:pt idx="2547">
                  <c:v>2548.98</c:v>
                </c:pt>
                <c:pt idx="2548">
                  <c:v>2654.44</c:v>
                </c:pt>
                <c:pt idx="2549">
                  <c:v>2666.85</c:v>
                </c:pt>
                <c:pt idx="2550">
                  <c:v>2716.02</c:v>
                </c:pt>
                <c:pt idx="2551">
                  <c:v>2743.54</c:v>
                </c:pt>
                <c:pt idx="2552">
                  <c:v>2801.32</c:v>
                </c:pt>
                <c:pt idx="2553">
                  <c:v>2789.91</c:v>
                </c:pt>
                <c:pt idx="2554">
                  <c:v>2797.96</c:v>
                </c:pt>
                <c:pt idx="2555">
                  <c:v>2799.52</c:v>
                </c:pt>
                <c:pt idx="2556">
                  <c:v>2809.72</c:v>
                </c:pt>
                <c:pt idx="2557">
                  <c:v>2899.81</c:v>
                </c:pt>
                <c:pt idx="2558">
                  <c:v>2894.87</c:v>
                </c:pt>
                <c:pt idx="2559">
                  <c:v>2797.13</c:v>
                </c:pt>
                <c:pt idx="2560">
                  <c:v>3023.1</c:v>
                </c:pt>
                <c:pt idx="2561">
                  <c:v>2940.47</c:v>
                </c:pt>
                <c:pt idx="2562">
                  <c:v>2860.04</c:v>
                </c:pt>
                <c:pt idx="2563">
                  <c:v>2855.11</c:v>
                </c:pt>
                <c:pt idx="2564">
                  <c:v>2938.58</c:v>
                </c:pt>
                <c:pt idx="2565">
                  <c:v>2894.84</c:v>
                </c:pt>
                <c:pt idx="2566">
                  <c:v>2905</c:v>
                </c:pt>
                <c:pt idx="2567">
                  <c:v>2938.85</c:v>
                </c:pt>
                <c:pt idx="2568">
                  <c:v>2852.06</c:v>
                </c:pt>
                <c:pt idx="2569">
                  <c:v>2853.6</c:v>
                </c:pt>
                <c:pt idx="2570">
                  <c:v>2788.39</c:v>
                </c:pt>
                <c:pt idx="2571">
                  <c:v>2876.06</c:v>
                </c:pt>
                <c:pt idx="2572">
                  <c:v>2675.28</c:v>
                </c:pt>
                <c:pt idx="2573">
                  <c:v>2713.44</c:v>
                </c:pt>
                <c:pt idx="2574">
                  <c:v>2680.59</c:v>
                </c:pt>
                <c:pt idx="2575">
                  <c:v>2725.18</c:v>
                </c:pt>
                <c:pt idx="2576">
                  <c:v>2578.37</c:v>
                </c:pt>
                <c:pt idx="2577">
                  <c:v>2676.71</c:v>
                </c:pt>
                <c:pt idx="2578">
                  <c:v>2695.49</c:v>
                </c:pt>
                <c:pt idx="2579">
                  <c:v>2619.69</c:v>
                </c:pt>
                <c:pt idx="2580">
                  <c:v>2625.58</c:v>
                </c:pt>
                <c:pt idx="2581">
                  <c:v>2665.83</c:v>
                </c:pt>
                <c:pt idx="2582">
                  <c:v>2622.3</c:v>
                </c:pt>
                <c:pt idx="2583">
                  <c:v>2645.36</c:v>
                </c:pt>
                <c:pt idx="2584">
                  <c:v>2653.38</c:v>
                </c:pt>
                <c:pt idx="2585">
                  <c:v>2663.54</c:v>
                </c:pt>
                <c:pt idx="2586">
                  <c:v>2626.49</c:v>
                </c:pt>
                <c:pt idx="2587">
                  <c:v>2548.69</c:v>
                </c:pt>
                <c:pt idx="2588">
                  <c:v>2603.91</c:v>
                </c:pt>
                <c:pt idx="2589">
                  <c:v>2650.53</c:v>
                </c:pt>
                <c:pt idx="2590">
                  <c:v>2540.62</c:v>
                </c:pt>
                <c:pt idx="2591">
                  <c:v>2561.5100000000002</c:v>
                </c:pt>
                <c:pt idx="2592">
                  <c:v>2593.11</c:v>
                </c:pt>
                <c:pt idx="2593">
                  <c:v>2654.69</c:v>
                </c:pt>
                <c:pt idx="2594">
                  <c:v>2679.82</c:v>
                </c:pt>
                <c:pt idx="2595">
                  <c:v>2582.87</c:v>
                </c:pt>
                <c:pt idx="2596">
                  <c:v>2582.3200000000002</c:v>
                </c:pt>
                <c:pt idx="2597">
                  <c:v>2609.59</c:v>
                </c:pt>
                <c:pt idx="2598">
                  <c:v>2538.4</c:v>
                </c:pt>
                <c:pt idx="2599">
                  <c:v>2604.19</c:v>
                </c:pt>
                <c:pt idx="2600">
                  <c:v>2682.79</c:v>
                </c:pt>
                <c:pt idx="2601">
                  <c:v>2682.21</c:v>
                </c:pt>
                <c:pt idx="2602">
                  <c:v>2576.85</c:v>
                </c:pt>
                <c:pt idx="2603">
                  <c:v>2601.96</c:v>
                </c:pt>
                <c:pt idx="2604">
                  <c:v>2603.5300000000002</c:v>
                </c:pt>
                <c:pt idx="2605">
                  <c:v>2530.31</c:v>
                </c:pt>
                <c:pt idx="2606">
                  <c:v>2617.37</c:v>
                </c:pt>
                <c:pt idx="2607">
                  <c:v>2527.09</c:v>
                </c:pt>
                <c:pt idx="2608">
                  <c:v>2471.02</c:v>
                </c:pt>
                <c:pt idx="2609">
                  <c:v>2523.87</c:v>
                </c:pt>
                <c:pt idx="2610">
                  <c:v>2570.29</c:v>
                </c:pt>
                <c:pt idx="2611">
                  <c:v>2452.35</c:v>
                </c:pt>
                <c:pt idx="2612">
                  <c:v>2537.1799999999998</c:v>
                </c:pt>
                <c:pt idx="2613">
                  <c:v>2476.9</c:v>
                </c:pt>
                <c:pt idx="2614">
                  <c:v>2431.5700000000002</c:v>
                </c:pt>
                <c:pt idx="2615">
                  <c:v>2437.4499999999998</c:v>
                </c:pt>
                <c:pt idx="2616">
                  <c:v>2573.37</c:v>
                </c:pt>
                <c:pt idx="2617">
                  <c:v>2406.56</c:v>
                </c:pt>
                <c:pt idx="2618">
                  <c:v>2399.65</c:v>
                </c:pt>
                <c:pt idx="2619">
                  <c:v>2333.08</c:v>
                </c:pt>
                <c:pt idx="2620">
                  <c:v>2366.66</c:v>
                </c:pt>
                <c:pt idx="2621">
                  <c:v>2344.85</c:v>
                </c:pt>
                <c:pt idx="2622">
                  <c:v>2327.3200000000002</c:v>
                </c:pt>
                <c:pt idx="2623">
                  <c:v>2328.94</c:v>
                </c:pt>
                <c:pt idx="2624">
                  <c:v>2283.75</c:v>
                </c:pt>
                <c:pt idx="2625">
                  <c:v>2351.35</c:v>
                </c:pt>
                <c:pt idx="2626">
                  <c:v>2244.4699999999998</c:v>
                </c:pt>
                <c:pt idx="2627">
                  <c:v>2284.4</c:v>
                </c:pt>
                <c:pt idx="2628">
                  <c:v>2298.79</c:v>
                </c:pt>
                <c:pt idx="2629">
                  <c:v>2204.75</c:v>
                </c:pt>
                <c:pt idx="2630">
                  <c:v>2227.66</c:v>
                </c:pt>
                <c:pt idx="2631">
                  <c:v>2273.9299999999998</c:v>
                </c:pt>
                <c:pt idx="2632">
                  <c:v>2256.44</c:v>
                </c:pt>
                <c:pt idx="2633">
                  <c:v>2217.7199999999998</c:v>
                </c:pt>
                <c:pt idx="2634">
                  <c:v>2234.2399999999998</c:v>
                </c:pt>
                <c:pt idx="2635">
                  <c:v>2242.25</c:v>
                </c:pt>
                <c:pt idx="2636">
                  <c:v>2254.5</c:v>
                </c:pt>
                <c:pt idx="2637">
                  <c:v>2298.59</c:v>
                </c:pt>
                <c:pt idx="2638">
                  <c:v>2234.4299999999998</c:v>
                </c:pt>
                <c:pt idx="2639">
                  <c:v>2159.6999999999998</c:v>
                </c:pt>
                <c:pt idx="2640">
                  <c:v>2244.0700000000002</c:v>
                </c:pt>
                <c:pt idx="2641">
                  <c:v>2311.4499999999998</c:v>
                </c:pt>
                <c:pt idx="2642">
                  <c:v>2202.8200000000002</c:v>
                </c:pt>
                <c:pt idx="2643">
                  <c:v>2244.7399999999998</c:v>
                </c:pt>
                <c:pt idx="2644">
                  <c:v>2229.4299999999998</c:v>
                </c:pt>
                <c:pt idx="2645">
                  <c:v>2235.3000000000002</c:v>
                </c:pt>
                <c:pt idx="2646">
                  <c:v>2349.21</c:v>
                </c:pt>
                <c:pt idx="2647">
                  <c:v>2321.17</c:v>
                </c:pt>
                <c:pt idx="2648">
                  <c:v>2288.91</c:v>
                </c:pt>
                <c:pt idx="2649">
                  <c:v>2152.9299999999998</c:v>
                </c:pt>
                <c:pt idx="2650">
                  <c:v>2309.09</c:v>
                </c:pt>
                <c:pt idx="2651">
                  <c:v>2374.1799999999998</c:v>
                </c:pt>
                <c:pt idx="2652">
                  <c:v>2303.86</c:v>
                </c:pt>
                <c:pt idx="2653">
                  <c:v>2305.48</c:v>
                </c:pt>
                <c:pt idx="2654">
                  <c:v>2368.42</c:v>
                </c:pt>
                <c:pt idx="2655">
                  <c:v>2285.4499999999998</c:v>
                </c:pt>
                <c:pt idx="2656">
                  <c:v>2314.5500000000002</c:v>
                </c:pt>
                <c:pt idx="2657">
                  <c:v>2371.11</c:v>
                </c:pt>
                <c:pt idx="2658">
                  <c:v>2296.65</c:v>
                </c:pt>
                <c:pt idx="2659">
                  <c:v>2382.7600000000002</c:v>
                </c:pt>
                <c:pt idx="2660">
                  <c:v>2418.15</c:v>
                </c:pt>
                <c:pt idx="2661">
                  <c:v>2440.86</c:v>
                </c:pt>
                <c:pt idx="2662">
                  <c:v>2520.5500000000002</c:v>
                </c:pt>
                <c:pt idx="2663">
                  <c:v>2555.88</c:v>
                </c:pt>
                <c:pt idx="2664">
                  <c:v>2578.54</c:v>
                </c:pt>
                <c:pt idx="2665">
                  <c:v>2567.44</c:v>
                </c:pt>
                <c:pt idx="2666">
                  <c:v>2577.4299999999998</c:v>
                </c:pt>
                <c:pt idx="2667">
                  <c:v>2654.89</c:v>
                </c:pt>
                <c:pt idx="2668">
                  <c:v>2683.84</c:v>
                </c:pt>
                <c:pt idx="2669">
                  <c:v>2565.2199999999998</c:v>
                </c:pt>
                <c:pt idx="2670">
                  <c:v>2629.99</c:v>
                </c:pt>
                <c:pt idx="2671">
                  <c:v>2562</c:v>
                </c:pt>
                <c:pt idx="2672">
                  <c:v>2605.6799999999998</c:v>
                </c:pt>
                <c:pt idx="2673">
                  <c:v>2457.6999999999998</c:v>
                </c:pt>
                <c:pt idx="2674">
                  <c:v>2375.0500000000002</c:v>
                </c:pt>
                <c:pt idx="2675">
                  <c:v>2305.0700000000002</c:v>
                </c:pt>
                <c:pt idx="2676">
                  <c:v>2350.88</c:v>
                </c:pt>
                <c:pt idx="2677">
                  <c:v>2245.16</c:v>
                </c:pt>
                <c:pt idx="2678">
                  <c:v>2229.9499999999998</c:v>
                </c:pt>
                <c:pt idx="2679">
                  <c:v>2096.96</c:v>
                </c:pt>
                <c:pt idx="2680">
                  <c:v>2136.46</c:v>
                </c:pt>
                <c:pt idx="2681">
                  <c:v>2228.5</c:v>
                </c:pt>
                <c:pt idx="2682">
                  <c:v>2148.15</c:v>
                </c:pt>
                <c:pt idx="2683">
                  <c:v>2168.6999999999998</c:v>
                </c:pt>
                <c:pt idx="2684">
                  <c:v>2056.87</c:v>
                </c:pt>
                <c:pt idx="2685">
                  <c:v>2155.15</c:v>
                </c:pt>
                <c:pt idx="2686">
                  <c:v>2121.09</c:v>
                </c:pt>
                <c:pt idx="2687">
                  <c:v>2164.7199999999998</c:v>
                </c:pt>
                <c:pt idx="2688">
                  <c:v>2172.65</c:v>
                </c:pt>
                <c:pt idx="2689">
                  <c:v>2153.29</c:v>
                </c:pt>
                <c:pt idx="2690">
                  <c:v>2096.17</c:v>
                </c:pt>
                <c:pt idx="2691">
                  <c:v>2106.21</c:v>
                </c:pt>
                <c:pt idx="2692">
                  <c:v>2114.14</c:v>
                </c:pt>
                <c:pt idx="2693">
                  <c:v>2149.33</c:v>
                </c:pt>
                <c:pt idx="2694">
                  <c:v>2067.1</c:v>
                </c:pt>
                <c:pt idx="2695">
                  <c:v>2064.56</c:v>
                </c:pt>
                <c:pt idx="2696">
                  <c:v>2093.4499999999998</c:v>
                </c:pt>
                <c:pt idx="2697">
                  <c:v>2053.19</c:v>
                </c:pt>
                <c:pt idx="2698">
                  <c:v>2094.64</c:v>
                </c:pt>
                <c:pt idx="2699">
                  <c:v>1947.59</c:v>
                </c:pt>
                <c:pt idx="2700">
                  <c:v>2085.35</c:v>
                </c:pt>
                <c:pt idx="2701">
                  <c:v>2072.34</c:v>
                </c:pt>
                <c:pt idx="2702">
                  <c:v>2088.64</c:v>
                </c:pt>
                <c:pt idx="2703">
                  <c:v>2010.77</c:v>
                </c:pt>
                <c:pt idx="2704">
                  <c:v>2087.73</c:v>
                </c:pt>
                <c:pt idx="2705">
                  <c:v>2081</c:v>
                </c:pt>
                <c:pt idx="2706">
                  <c:v>1965.55</c:v>
                </c:pt>
                <c:pt idx="2707">
                  <c:v>2044.56</c:v>
                </c:pt>
                <c:pt idx="2708">
                  <c:v>2033.67</c:v>
                </c:pt>
                <c:pt idx="2709">
                  <c:v>2058.3000000000002</c:v>
                </c:pt>
                <c:pt idx="2710">
                  <c:v>2026.52</c:v>
                </c:pt>
                <c:pt idx="2711">
                  <c:v>1992.66</c:v>
                </c:pt>
                <c:pt idx="2712">
                  <c:v>2000.58</c:v>
                </c:pt>
                <c:pt idx="2713">
                  <c:v>2087.84</c:v>
                </c:pt>
                <c:pt idx="2714">
                  <c:v>1964.23</c:v>
                </c:pt>
                <c:pt idx="2715">
                  <c:v>1965.89</c:v>
                </c:pt>
                <c:pt idx="2716">
                  <c:v>1944.6</c:v>
                </c:pt>
                <c:pt idx="2717">
                  <c:v>1990.07</c:v>
                </c:pt>
                <c:pt idx="2718">
                  <c:v>2014.66</c:v>
                </c:pt>
                <c:pt idx="2719">
                  <c:v>1934.99</c:v>
                </c:pt>
                <c:pt idx="2720">
                  <c:v>1976.27</c:v>
                </c:pt>
                <c:pt idx="2721">
                  <c:v>1992.51</c:v>
                </c:pt>
                <c:pt idx="2722">
                  <c:v>2071.2600000000002</c:v>
                </c:pt>
                <c:pt idx="2723">
                  <c:v>2079.14</c:v>
                </c:pt>
                <c:pt idx="2724">
                  <c:v>1943.31</c:v>
                </c:pt>
                <c:pt idx="2725">
                  <c:v>1915.81</c:v>
                </c:pt>
                <c:pt idx="2726">
                  <c:v>1963.28</c:v>
                </c:pt>
                <c:pt idx="2727">
                  <c:v>2014.89</c:v>
                </c:pt>
                <c:pt idx="2728">
                  <c:v>1931.21</c:v>
                </c:pt>
                <c:pt idx="2729">
                  <c:v>1912.07</c:v>
                </c:pt>
                <c:pt idx="2730">
                  <c:v>1990.7</c:v>
                </c:pt>
                <c:pt idx="2731">
                  <c:v>1992.35</c:v>
                </c:pt>
                <c:pt idx="2732">
                  <c:v>2006.47</c:v>
                </c:pt>
                <c:pt idx="2733">
                  <c:v>2060.08</c:v>
                </c:pt>
                <c:pt idx="2734">
                  <c:v>1882.98</c:v>
                </c:pt>
                <c:pt idx="2735">
                  <c:v>1992.69</c:v>
                </c:pt>
                <c:pt idx="2736">
                  <c:v>1886.31</c:v>
                </c:pt>
                <c:pt idx="2737">
                  <c:v>1935.75</c:v>
                </c:pt>
                <c:pt idx="2738">
                  <c:v>1920.79</c:v>
                </c:pt>
                <c:pt idx="2739">
                  <c:v>1978.51</c:v>
                </c:pt>
                <c:pt idx="2740">
                  <c:v>1955.24</c:v>
                </c:pt>
                <c:pt idx="2741">
                  <c:v>1996.32</c:v>
                </c:pt>
                <c:pt idx="2742">
                  <c:v>2006.26</c:v>
                </c:pt>
                <c:pt idx="2743">
                  <c:v>1908.33</c:v>
                </c:pt>
                <c:pt idx="2744">
                  <c:v>1899.62</c:v>
                </c:pt>
                <c:pt idx="2745">
                  <c:v>1911.65</c:v>
                </c:pt>
                <c:pt idx="2746">
                  <c:v>1929.89</c:v>
                </c:pt>
                <c:pt idx="2747">
                  <c:v>2037.24</c:v>
                </c:pt>
                <c:pt idx="2748">
                  <c:v>2003.65</c:v>
                </c:pt>
                <c:pt idx="2749">
                  <c:v>1901.7</c:v>
                </c:pt>
                <c:pt idx="2750">
                  <c:v>2004.84</c:v>
                </c:pt>
                <c:pt idx="2751">
                  <c:v>1962.99</c:v>
                </c:pt>
                <c:pt idx="2752">
                  <c:v>2041.24</c:v>
                </c:pt>
                <c:pt idx="2753">
                  <c:v>2026.3</c:v>
                </c:pt>
                <c:pt idx="2754">
                  <c:v>2019.65</c:v>
                </c:pt>
                <c:pt idx="2755">
                  <c:v>1971.63</c:v>
                </c:pt>
                <c:pt idx="2756">
                  <c:v>2014.64</c:v>
                </c:pt>
                <c:pt idx="2757">
                  <c:v>1985.25</c:v>
                </c:pt>
                <c:pt idx="2758">
                  <c:v>1974.48</c:v>
                </c:pt>
                <c:pt idx="2759">
                  <c:v>2002.99</c:v>
                </c:pt>
                <c:pt idx="2760">
                  <c:v>1946.75</c:v>
                </c:pt>
                <c:pt idx="2761">
                  <c:v>2035.17</c:v>
                </c:pt>
                <c:pt idx="2762">
                  <c:v>2020.27</c:v>
                </c:pt>
                <c:pt idx="2763">
                  <c:v>1974.39</c:v>
                </c:pt>
                <c:pt idx="2764">
                  <c:v>2004.94</c:v>
                </c:pt>
                <c:pt idx="2765">
                  <c:v>2132.4899999999998</c:v>
                </c:pt>
                <c:pt idx="2766">
                  <c:v>1995.81</c:v>
                </c:pt>
                <c:pt idx="2767">
                  <c:v>2125.37</c:v>
                </c:pt>
                <c:pt idx="2768">
                  <c:v>2071.27</c:v>
                </c:pt>
                <c:pt idx="2769">
                  <c:v>1988.31</c:v>
                </c:pt>
                <c:pt idx="2770">
                  <c:v>2047.68</c:v>
                </c:pt>
                <c:pt idx="2771">
                  <c:v>2057.54</c:v>
                </c:pt>
                <c:pt idx="2772">
                  <c:v>2135.42</c:v>
                </c:pt>
                <c:pt idx="2773">
                  <c:v>2029.86</c:v>
                </c:pt>
                <c:pt idx="2774">
                  <c:v>2047.96</c:v>
                </c:pt>
                <c:pt idx="2775">
                  <c:v>2078.41</c:v>
                </c:pt>
                <c:pt idx="2776">
                  <c:v>2092.37</c:v>
                </c:pt>
                <c:pt idx="2777">
                  <c:v>2034.26</c:v>
                </c:pt>
                <c:pt idx="2778">
                  <c:v>2163.5100000000002</c:v>
                </c:pt>
                <c:pt idx="2779">
                  <c:v>2103.35</c:v>
                </c:pt>
                <c:pt idx="2780">
                  <c:v>2086.4299999999998</c:v>
                </c:pt>
                <c:pt idx="2781">
                  <c:v>2186.7800000000002</c:v>
                </c:pt>
                <c:pt idx="2782">
                  <c:v>2188.36</c:v>
                </c:pt>
                <c:pt idx="2783">
                  <c:v>2101.52</c:v>
                </c:pt>
                <c:pt idx="2784">
                  <c:v>2224.41</c:v>
                </c:pt>
                <c:pt idx="2785">
                  <c:v>2129.37</c:v>
                </c:pt>
                <c:pt idx="2786">
                  <c:v>2270.6999999999998</c:v>
                </c:pt>
                <c:pt idx="2787">
                  <c:v>2325.67</c:v>
                </c:pt>
                <c:pt idx="2788">
                  <c:v>2300.52</c:v>
                </c:pt>
                <c:pt idx="2789">
                  <c:v>2464.3000000000002</c:v>
                </c:pt>
                <c:pt idx="2790">
                  <c:v>2490.46</c:v>
                </c:pt>
                <c:pt idx="2791">
                  <c:v>2537.12</c:v>
                </c:pt>
                <c:pt idx="2792">
                  <c:v>2639.18</c:v>
                </c:pt>
                <c:pt idx="2793">
                  <c:v>2644.76</c:v>
                </c:pt>
                <c:pt idx="2794">
                  <c:v>2685.21</c:v>
                </c:pt>
                <c:pt idx="2795">
                  <c:v>2678.47</c:v>
                </c:pt>
                <c:pt idx="2796">
                  <c:v>2624.57</c:v>
                </c:pt>
                <c:pt idx="2797">
                  <c:v>2605.5500000000002</c:v>
                </c:pt>
                <c:pt idx="2798">
                  <c:v>2578.34</c:v>
                </c:pt>
                <c:pt idx="2799">
                  <c:v>2504</c:v>
                </c:pt>
                <c:pt idx="2800">
                  <c:v>2581.31</c:v>
                </c:pt>
                <c:pt idx="2801">
                  <c:v>2445.56</c:v>
                </c:pt>
                <c:pt idx="2802">
                  <c:v>2432.7399999999998</c:v>
                </c:pt>
                <c:pt idx="2803">
                  <c:v>2389.21</c:v>
                </c:pt>
                <c:pt idx="2804">
                  <c:v>2388.69</c:v>
                </c:pt>
                <c:pt idx="2805">
                  <c:v>2371.8000000000002</c:v>
                </c:pt>
                <c:pt idx="2806">
                  <c:v>2252.61</c:v>
                </c:pt>
                <c:pt idx="2807">
                  <c:v>2245.98</c:v>
                </c:pt>
                <c:pt idx="2808">
                  <c:v>2175.96</c:v>
                </c:pt>
                <c:pt idx="2809">
                  <c:v>2130.5</c:v>
                </c:pt>
                <c:pt idx="2810">
                  <c:v>2127.9899999999998</c:v>
                </c:pt>
                <c:pt idx="2811">
                  <c:v>2147.96</c:v>
                </c:pt>
                <c:pt idx="2812">
                  <c:v>2106.63</c:v>
                </c:pt>
                <c:pt idx="2813">
                  <c:v>2108.21</c:v>
                </c:pt>
                <c:pt idx="2814">
                  <c:v>2060.77</c:v>
                </c:pt>
                <c:pt idx="2815">
                  <c:v>2129.75</c:v>
                </c:pt>
                <c:pt idx="2816">
                  <c:v>2092.54</c:v>
                </c:pt>
                <c:pt idx="2817">
                  <c:v>2134.94</c:v>
                </c:pt>
                <c:pt idx="2818">
                  <c:v>2089.58</c:v>
                </c:pt>
                <c:pt idx="2819">
                  <c:v>2046.28</c:v>
                </c:pt>
                <c:pt idx="2820">
                  <c:v>2025.43</c:v>
                </c:pt>
                <c:pt idx="2821">
                  <c:v>2141.23</c:v>
                </c:pt>
                <c:pt idx="2822">
                  <c:v>2136.6799999999998</c:v>
                </c:pt>
                <c:pt idx="2823">
                  <c:v>2126.02</c:v>
                </c:pt>
                <c:pt idx="2824">
                  <c:v>2086.83</c:v>
                </c:pt>
                <c:pt idx="2825">
                  <c:v>2074.15</c:v>
                </c:pt>
                <c:pt idx="2826">
                  <c:v>2112.4</c:v>
                </c:pt>
                <c:pt idx="2827">
                  <c:v>2071.21</c:v>
                </c:pt>
                <c:pt idx="2828">
                  <c:v>2174.6</c:v>
                </c:pt>
                <c:pt idx="2829">
                  <c:v>2102.87</c:v>
                </c:pt>
                <c:pt idx="2830">
                  <c:v>2126.83</c:v>
                </c:pt>
                <c:pt idx="2831">
                  <c:v>2138.58</c:v>
                </c:pt>
                <c:pt idx="2832">
                  <c:v>2140.14</c:v>
                </c:pt>
                <c:pt idx="2833">
                  <c:v>2137.64</c:v>
                </c:pt>
                <c:pt idx="2834">
                  <c:v>2011.09</c:v>
                </c:pt>
                <c:pt idx="2835">
                  <c:v>2144.83</c:v>
                </c:pt>
                <c:pt idx="2836">
                  <c:v>2077.29</c:v>
                </c:pt>
                <c:pt idx="2837">
                  <c:v>2089.02</c:v>
                </c:pt>
                <c:pt idx="2838">
                  <c:v>2112.9499999999998</c:v>
                </c:pt>
                <c:pt idx="2839">
                  <c:v>2000.77</c:v>
                </c:pt>
                <c:pt idx="2840">
                  <c:v>1994.23</c:v>
                </c:pt>
                <c:pt idx="2841">
                  <c:v>1977.55</c:v>
                </c:pt>
                <c:pt idx="2842">
                  <c:v>1973.06</c:v>
                </c:pt>
                <c:pt idx="2843">
                  <c:v>2029.45</c:v>
                </c:pt>
                <c:pt idx="2844">
                  <c:v>2049.3000000000002</c:v>
                </c:pt>
                <c:pt idx="2845">
                  <c:v>2079.2800000000002</c:v>
                </c:pt>
                <c:pt idx="2846">
                  <c:v>2115.33</c:v>
                </c:pt>
                <c:pt idx="2847">
                  <c:v>2033.75</c:v>
                </c:pt>
                <c:pt idx="2848">
                  <c:v>2059.66</c:v>
                </c:pt>
                <c:pt idx="2849">
                  <c:v>2124.0700000000002</c:v>
                </c:pt>
                <c:pt idx="2850">
                  <c:v>2127.65</c:v>
                </c:pt>
                <c:pt idx="2851">
                  <c:v>2048.1799999999998</c:v>
                </c:pt>
                <c:pt idx="2852">
                  <c:v>2120.64</c:v>
                </c:pt>
                <c:pt idx="2853">
                  <c:v>2126.25</c:v>
                </c:pt>
                <c:pt idx="2854">
                  <c:v>2125.7800000000002</c:v>
                </c:pt>
                <c:pt idx="2855">
                  <c:v>2036.26</c:v>
                </c:pt>
                <c:pt idx="2856">
                  <c:v>2098.54</c:v>
                </c:pt>
                <c:pt idx="2857">
                  <c:v>2185.08</c:v>
                </c:pt>
                <c:pt idx="2858">
                  <c:v>2095.6</c:v>
                </c:pt>
                <c:pt idx="2859">
                  <c:v>2103.23</c:v>
                </c:pt>
                <c:pt idx="2860">
                  <c:v>2078.5</c:v>
                </c:pt>
                <c:pt idx="2861">
                  <c:v>2092.1999999999998</c:v>
                </c:pt>
                <c:pt idx="2862">
                  <c:v>2107.9</c:v>
                </c:pt>
                <c:pt idx="2863">
                  <c:v>2089.2600000000002</c:v>
                </c:pt>
                <c:pt idx="2864">
                  <c:v>2086.7800000000002</c:v>
                </c:pt>
                <c:pt idx="2865">
                  <c:v>2027.75</c:v>
                </c:pt>
                <c:pt idx="2866">
                  <c:v>2035.38</c:v>
                </c:pt>
                <c:pt idx="2867">
                  <c:v>2111.64</c:v>
                </c:pt>
                <c:pt idx="2868">
                  <c:v>2129.34</c:v>
                </c:pt>
                <c:pt idx="2869">
                  <c:v>2153.09</c:v>
                </c:pt>
                <c:pt idx="2870">
                  <c:v>2178.84</c:v>
                </c:pt>
                <c:pt idx="2871">
                  <c:v>2093.65</c:v>
                </c:pt>
                <c:pt idx="2872">
                  <c:v>2167.8000000000002</c:v>
                </c:pt>
                <c:pt idx="2873">
                  <c:v>2102.81</c:v>
                </c:pt>
                <c:pt idx="2874">
                  <c:v>2068.08</c:v>
                </c:pt>
                <c:pt idx="2875">
                  <c:v>2109.9499999999998</c:v>
                </c:pt>
                <c:pt idx="2876">
                  <c:v>2010.76</c:v>
                </c:pt>
                <c:pt idx="2877">
                  <c:v>2002.26</c:v>
                </c:pt>
                <c:pt idx="2878">
                  <c:v>2144.8000000000002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76-4E94-9198-2CE36EAEA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4788895"/>
        <c:axId val="1156097599"/>
        <c:extLst/>
      </c:lineChart>
      <c:catAx>
        <c:axId val="1514788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Raman Shift (cm^-1)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6097599"/>
        <c:crosses val="autoZero"/>
        <c:auto val="1"/>
        <c:lblAlgn val="ctr"/>
        <c:lblOffset val="100"/>
        <c:tickLblSkip val="100"/>
        <c:tickMarkSkip val="1"/>
        <c:noMultiLvlLbl val="0"/>
      </c:catAx>
      <c:valAx>
        <c:axId val="115609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788895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11T15:04:40.6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75 103 24 0 0,'-14'-17'0'0'0,"11"14"0"0"0,0-1 0 0 0,0 0 0 0 0,-1 1 0 0 0,-6-7 0 0 0,3 8 0 0 0,7 2 0 0 0,0-3 0 0 0,0 2 2 0 0,-1 0 0 0 0,1 0 1 0 0,-1 0-1 0 0,0 0 0 0 0,1 0 0 0 0,-1 0 1 0 0,0 0-1 0 0,0 0 0 0 0,1 1 0 0 0,-1-1 1 0 0,0 0-1 0 0,0 0 0 0 0,0 1 0 0 0,0-1 1 0 0,-2 0-1 0 0,2 0 1 0 0,-1 0 0 0 0,0 0 0 0 0,1 0 0 0 0,0 0 1 0 0,-1 0-1 0 0,1 0 0 0 0,0-1 0 0 0,-2-1 0 0 0,3 3-3 0 0,-1-1 0 0 0,1 1 0 0 0,0-1 0 0 0,0 0 0 0 0,-1 1 0 0 0,1-1 0 0 0,0 1 0 0 0,0-1 0 0 0,0 0 0 0 0,0 1 0 0 0,0-1 0 0 0,0 1 0 0 0,0-1 0 0 0,0 0 0 0 0,0 1 0 0 0,0-1 0 0 0,0 1 0 0 0,0-1 0 0 0,0 0 0 0 0,0 1 0 0 0,1-1 0 0 0,-1 1 0 0 0,0-1 0 0 0,1 0 0 0 0,0 0 0 0 0,0 0 0 0 0,-1 0 0 0 0,1 0 0 0 0,0 1 0 0 0,0-1 0 0 0,0 0 0 0 0,0 1 0 0 0,0-1 0 0 0,0 1 0 0 0,1-1 0 0 0,-1 1 0 0 0,1-1 0 0 0,7-1 0 0 0,-1 1 0 0 0,0 0 0 0 0,11-1 0 0 0,-8 2 0 0 0,-1 0 0 0 0,0 0 0 0 0,0 0 0 0 0,-1 1 0 0 0,1 1 0 0 0,0 0 0 0 0,17 6 0 0 0,-26-8 0 0 0,13 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50AB-7AF6-4BA0-A118-8947D2826990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1425-F32B-4AB7-BFC2-069259ECB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313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623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29937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250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6564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59873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3187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6500" algn="l" defTabSz="3686623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71425-F32B-4AB7-BFC2-069259ECB0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6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7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9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6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60FB23-28ED-4AF5-81DF-C1028E12B12E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DC6C5-CD92-44CC-A725-2E401E5E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eg"/><Relationship Id="rId18" Type="http://schemas.openxmlformats.org/officeDocument/2006/relationships/image" Target="../media/image15.tif"/><Relationship Id="rId26" Type="http://schemas.openxmlformats.org/officeDocument/2006/relationships/image" Target="../media/image22.png"/><Relationship Id="rId39" Type="http://schemas.openxmlformats.org/officeDocument/2006/relationships/image" Target="../media/image34.png"/><Relationship Id="rId21" Type="http://schemas.openxmlformats.org/officeDocument/2006/relationships/image" Target="../media/image18.tif"/><Relationship Id="rId34" Type="http://schemas.openxmlformats.org/officeDocument/2006/relationships/image" Target="../media/image30.png"/><Relationship Id="rId42" Type="http://schemas.openxmlformats.org/officeDocument/2006/relationships/image" Target="../media/image37.tif"/><Relationship Id="rId47" Type="http://schemas.openxmlformats.org/officeDocument/2006/relationships/image" Target="../media/image42.png"/><Relationship Id="rId50" Type="http://schemas.openxmlformats.org/officeDocument/2006/relationships/image" Target="../media/image45.tif"/><Relationship Id="rId55" Type="http://schemas.openxmlformats.org/officeDocument/2006/relationships/image" Target="../media/image50.jpeg"/><Relationship Id="rId63" Type="http://schemas.openxmlformats.org/officeDocument/2006/relationships/image" Target="../media/image56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9" Type="http://schemas.openxmlformats.org/officeDocument/2006/relationships/image" Target="../media/image25.tiff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2.png"/><Relationship Id="rId40" Type="http://schemas.openxmlformats.org/officeDocument/2006/relationships/image" Target="../media/image35.jpeg"/><Relationship Id="rId45" Type="http://schemas.openxmlformats.org/officeDocument/2006/relationships/image" Target="../media/image40.PNG"/><Relationship Id="rId53" Type="http://schemas.openxmlformats.org/officeDocument/2006/relationships/image" Target="../media/image48.png"/><Relationship Id="rId58" Type="http://schemas.openxmlformats.org/officeDocument/2006/relationships/image" Target="../media/image52.tiff"/><Relationship Id="rId5" Type="http://schemas.openxmlformats.org/officeDocument/2006/relationships/customXml" Target="../ink/ink1.xml"/><Relationship Id="rId61" Type="http://schemas.openxmlformats.org/officeDocument/2006/relationships/image" Target="../media/image54.png"/><Relationship Id="rId19" Type="http://schemas.openxmlformats.org/officeDocument/2006/relationships/image" Target="../media/image16.pn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Relationship Id="rId27" Type="http://schemas.openxmlformats.org/officeDocument/2006/relationships/image" Target="../media/image23.jpeg"/><Relationship Id="rId30" Type="http://schemas.openxmlformats.org/officeDocument/2006/relationships/image" Target="../media/image26.jpeg"/><Relationship Id="rId35" Type="http://schemas.openxmlformats.org/officeDocument/2006/relationships/image" Target="../media/image31.jpeg"/><Relationship Id="rId43" Type="http://schemas.openxmlformats.org/officeDocument/2006/relationships/image" Target="../media/image38.png"/><Relationship Id="rId48" Type="http://schemas.openxmlformats.org/officeDocument/2006/relationships/image" Target="../media/image43.jpeg"/><Relationship Id="rId56" Type="http://schemas.openxmlformats.org/officeDocument/2006/relationships/image" Target="../media/image51.png"/><Relationship Id="rId8" Type="http://schemas.openxmlformats.org/officeDocument/2006/relationships/image" Target="../media/image5.png"/><Relationship Id="rId51" Type="http://schemas.openxmlformats.org/officeDocument/2006/relationships/image" Target="../media/image46.tif"/><Relationship Id="rId3" Type="http://schemas.openxmlformats.org/officeDocument/2006/relationships/image" Target="../media/image1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image" Target="../media/image33.png"/><Relationship Id="rId46" Type="http://schemas.openxmlformats.org/officeDocument/2006/relationships/image" Target="../media/image41.jpeg"/><Relationship Id="rId59" Type="http://schemas.openxmlformats.org/officeDocument/2006/relationships/image" Target="../media/image53.png"/><Relationship Id="rId20" Type="http://schemas.openxmlformats.org/officeDocument/2006/relationships/image" Target="../media/image17.tiff"/><Relationship Id="rId41" Type="http://schemas.openxmlformats.org/officeDocument/2006/relationships/image" Target="../media/image36.jpeg"/><Relationship Id="rId54" Type="http://schemas.openxmlformats.org/officeDocument/2006/relationships/image" Target="../media/image49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microsoft.com/office/2007/relationships/hdphoto" Target="../media/hdphoto1.wdp"/><Relationship Id="rId28" Type="http://schemas.openxmlformats.org/officeDocument/2006/relationships/image" Target="../media/image24.tiff"/><Relationship Id="rId36" Type="http://schemas.openxmlformats.org/officeDocument/2006/relationships/chart" Target="../charts/chart1.xml"/><Relationship Id="rId49" Type="http://schemas.openxmlformats.org/officeDocument/2006/relationships/image" Target="../media/image44.tif"/><Relationship Id="rId57" Type="http://schemas.microsoft.com/office/2007/relationships/hdphoto" Target="../media/hdphoto2.wdp"/><Relationship Id="rId10" Type="http://schemas.openxmlformats.org/officeDocument/2006/relationships/image" Target="../media/image7.png"/><Relationship Id="rId31" Type="http://schemas.openxmlformats.org/officeDocument/2006/relationships/image" Target="../media/image27.png"/><Relationship Id="rId44" Type="http://schemas.openxmlformats.org/officeDocument/2006/relationships/image" Target="../media/image39.jpeg"/><Relationship Id="rId52" Type="http://schemas.openxmlformats.org/officeDocument/2006/relationships/image" Target="../media/image47.tif"/><Relationship Id="rId6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Rectangle 1372">
            <a:extLst>
              <a:ext uri="{FF2B5EF4-FFF2-40B4-BE49-F238E27FC236}">
                <a16:creationId xmlns:a16="http://schemas.microsoft.com/office/drawing/2014/main" id="{1E12D6AE-56AB-8A33-D8CC-9A94BE2EB13F}"/>
              </a:ext>
            </a:extLst>
          </p:cNvPr>
          <p:cNvSpPr/>
          <p:nvPr/>
        </p:nvSpPr>
        <p:spPr>
          <a:xfrm>
            <a:off x="211177" y="16822078"/>
            <a:ext cx="21520919" cy="15934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6CB88F-FD3E-3FF0-4D7D-05D23DA3AB67}"/>
              </a:ext>
            </a:extLst>
          </p:cNvPr>
          <p:cNvSpPr/>
          <p:nvPr/>
        </p:nvSpPr>
        <p:spPr>
          <a:xfrm>
            <a:off x="22175147" y="4666355"/>
            <a:ext cx="21488831" cy="1110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18D6FD3-9C12-76BD-35E9-A87B787E9C77}"/>
              </a:ext>
            </a:extLst>
          </p:cNvPr>
          <p:cNvSpPr/>
          <p:nvPr/>
        </p:nvSpPr>
        <p:spPr>
          <a:xfrm>
            <a:off x="211177" y="4405281"/>
            <a:ext cx="21520919" cy="11363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0B968-125E-220F-CA85-EFFD9BBE24A5}"/>
              </a:ext>
            </a:extLst>
          </p:cNvPr>
          <p:cNvSpPr/>
          <p:nvPr/>
        </p:nvSpPr>
        <p:spPr>
          <a:xfrm>
            <a:off x="0" y="-2473"/>
            <a:ext cx="43891199" cy="3603821"/>
          </a:xfrm>
          <a:prstGeom prst="rect">
            <a:avLst/>
          </a:prstGeom>
          <a:solidFill>
            <a:srgbClr val="D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98C8B-7640-AB11-B3D1-FB7C76D77D2C}"/>
              </a:ext>
            </a:extLst>
          </p:cNvPr>
          <p:cNvSpPr txBox="1"/>
          <p:nvPr/>
        </p:nvSpPr>
        <p:spPr>
          <a:xfrm>
            <a:off x="8950093" y="100354"/>
            <a:ext cx="3070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Layer-by-Layer Defect Diagnostics in Two-Photon Polymerization Fusion Targets via Coherent Anti-Stokes Raman Scattering Microscopy</a:t>
            </a:r>
            <a:endParaRPr lang="en-US" altLang="zh-CN" sz="4800" b="1" dirty="0">
              <a:solidFill>
                <a:schemeClr val="bg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125F-A9A1-79FD-5170-5987B2F889F6}"/>
              </a:ext>
            </a:extLst>
          </p:cNvPr>
          <p:cNvSpPr txBox="1"/>
          <p:nvPr/>
        </p:nvSpPr>
        <p:spPr>
          <a:xfrm>
            <a:off x="9929402" y="1284705"/>
            <a:ext cx="8321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Zachary Schuder, Casey Frantz, Xi Huang1, Aofei Mao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Peizi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Sarah M. Fess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Mark Bonino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Dale Guy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Dustin Floura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David R. Harding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Yongfeng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1,*</a:t>
            </a:r>
            <a:endParaRPr lang="en-U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BD5A5149-E4CF-BABC-C5D4-916934B35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602" y="570027"/>
            <a:ext cx="2652609" cy="24729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C83EDC-2A87-7D40-D79C-BC2A1DFE2C77}"/>
              </a:ext>
            </a:extLst>
          </p:cNvPr>
          <p:cNvSpPr/>
          <p:nvPr/>
        </p:nvSpPr>
        <p:spPr>
          <a:xfrm>
            <a:off x="227222" y="3807623"/>
            <a:ext cx="21504874" cy="858732"/>
          </a:xfrm>
          <a:prstGeom prst="rect">
            <a:avLst/>
          </a:prstGeom>
          <a:solidFill>
            <a:srgbClr val="D00000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badi" panose="020B0604020104020204" pitchFamily="34" charset="0"/>
                <a:cs typeface="Times New Roman" panose="02020603050405020304" pitchFamily="18" charset="0"/>
              </a:rPr>
              <a:t>Motivation and Challenges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7CDD79-6BDF-EA38-66CB-287A16C33ACC}"/>
              </a:ext>
            </a:extLst>
          </p:cNvPr>
          <p:cNvSpPr/>
          <p:nvPr/>
        </p:nvSpPr>
        <p:spPr>
          <a:xfrm>
            <a:off x="22175147" y="3825029"/>
            <a:ext cx="21504874" cy="849782"/>
          </a:xfrm>
          <a:prstGeom prst="rect">
            <a:avLst/>
          </a:prstGeom>
          <a:solidFill>
            <a:srgbClr val="D00000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badi" panose="020B0604020104020204" pitchFamily="34" charset="0"/>
                <a:cs typeface="Times New Roman" panose="02020603050405020304" pitchFamily="18" charset="0"/>
              </a:rPr>
              <a:t>Target Diagnostics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91809-B878-A19A-0AE5-127021D34263}"/>
              </a:ext>
            </a:extLst>
          </p:cNvPr>
          <p:cNvSpPr txBox="1"/>
          <p:nvPr/>
        </p:nvSpPr>
        <p:spPr>
          <a:xfrm>
            <a:off x="304165" y="4666355"/>
            <a:ext cx="21362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Spherical fuel capsule filled with deuterium-tritium (D-T) is struck by high-powered lasers from all sides to compress the capsule uniformly to extreme temperatures and pressures — triggering nuclear fusion.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Target quality is paramount:</a:t>
            </a:r>
            <a:r>
              <a:rPr lang="en-US" sz="3200" dirty="0"/>
              <a:t> Microscale deviations in symmetry or material properties can lead to hydrodynamic instabilities during compression — leading to energy loss and preventing ignition.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Because fusion targets are so small and fragile, and because </a:t>
            </a:r>
            <a:r>
              <a:rPr lang="en-US" sz="3200" b="1" dirty="0"/>
              <a:t>you only get one shot</a:t>
            </a:r>
            <a:r>
              <a:rPr lang="en-US" sz="3200" dirty="0"/>
              <a:t>, it's crucial to </a:t>
            </a:r>
            <a:r>
              <a:rPr lang="en-US" sz="3200" b="1" dirty="0"/>
              <a:t>analyze and qualify pre-implosion diagnostics </a:t>
            </a:r>
            <a:r>
              <a:rPr lang="en-US" sz="3200" dirty="0"/>
              <a:t>of targets before use.</a:t>
            </a:r>
          </a:p>
        </p:txBody>
      </p:sp>
      <p:pic>
        <p:nvPicPr>
          <p:cNvPr id="76" name="图片 15">
            <a:extLst>
              <a:ext uri="{FF2B5EF4-FFF2-40B4-BE49-F238E27FC236}">
                <a16:creationId xmlns:a16="http://schemas.microsoft.com/office/drawing/2014/main" id="{13222289-A112-E836-A46E-F585F2327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463" r="834" b="1"/>
          <a:stretch/>
        </p:blipFill>
        <p:spPr>
          <a:xfrm>
            <a:off x="1997614" y="12597853"/>
            <a:ext cx="3645611" cy="30599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FC36F844-1F85-046F-6633-4D9C36A277EE}"/>
                  </a:ext>
                </a:extLst>
              </p14:cNvPr>
              <p14:cNvContentPartPr/>
              <p14:nvPr/>
            </p14:nvContentPartPr>
            <p14:xfrm>
              <a:off x="37841634" y="6248440"/>
              <a:ext cx="62280" cy="3744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FC36F844-1F85-046F-6633-4D9C36A277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35514" y="6242320"/>
                <a:ext cx="74520" cy="49680"/>
              </a:xfrm>
              <a:prstGeom prst="rect">
                <a:avLst/>
              </a:prstGeom>
            </p:spPr>
          </p:pic>
        </mc:Fallback>
      </mc:AlternateContent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232ABB42-094B-ACD2-16C8-103770816242}"/>
              </a:ext>
            </a:extLst>
          </p:cNvPr>
          <p:cNvSpPr/>
          <p:nvPr/>
        </p:nvSpPr>
        <p:spPr>
          <a:xfrm>
            <a:off x="139228" y="414974"/>
            <a:ext cx="4732231" cy="2807696"/>
          </a:xfrm>
          <a:custGeom>
            <a:avLst/>
            <a:gdLst>
              <a:gd name="connsiteX0" fmla="*/ 469500 w 5216860"/>
              <a:gd name="connsiteY0" fmla="*/ 2127364 h 3061497"/>
              <a:gd name="connsiteX1" fmla="*/ 29204 w 5216860"/>
              <a:gd name="connsiteY1" fmla="*/ 2579829 h 3061497"/>
              <a:gd name="connsiteX2" fmla="*/ 469500 w 5216860"/>
              <a:gd name="connsiteY2" fmla="*/ 3032294 h 3061497"/>
              <a:gd name="connsiteX3" fmla="*/ 909800 w 5216860"/>
              <a:gd name="connsiteY3" fmla="*/ 2579829 h 3061497"/>
              <a:gd name="connsiteX4" fmla="*/ 469500 w 5216860"/>
              <a:gd name="connsiteY4" fmla="*/ 2127364 h 3061497"/>
              <a:gd name="connsiteX5" fmla="*/ 469504 w 5216860"/>
              <a:gd name="connsiteY5" fmla="*/ 2098161 h 3061497"/>
              <a:gd name="connsiteX6" fmla="*/ 939004 w 5216860"/>
              <a:gd name="connsiteY6" fmla="*/ 2579829 h 3061497"/>
              <a:gd name="connsiteX7" fmla="*/ 469504 w 5216860"/>
              <a:gd name="connsiteY7" fmla="*/ 3061497 h 3061497"/>
              <a:gd name="connsiteX8" fmla="*/ 0 w 5216860"/>
              <a:gd name="connsiteY8" fmla="*/ 2579829 h 3061497"/>
              <a:gd name="connsiteX9" fmla="*/ 469504 w 5216860"/>
              <a:gd name="connsiteY9" fmla="*/ 2098161 h 3061497"/>
              <a:gd name="connsiteX10" fmla="*/ 1487640 w 5216860"/>
              <a:gd name="connsiteY10" fmla="*/ 2032499 h 3061497"/>
              <a:gd name="connsiteX11" fmla="*/ 1082412 w 5216860"/>
              <a:gd name="connsiteY11" fmla="*/ 2433079 h 3061497"/>
              <a:gd name="connsiteX12" fmla="*/ 1487640 w 5216860"/>
              <a:gd name="connsiteY12" fmla="*/ 2833659 h 3061497"/>
              <a:gd name="connsiteX13" fmla="*/ 1892872 w 5216860"/>
              <a:gd name="connsiteY13" fmla="*/ 2433079 h 3061497"/>
              <a:gd name="connsiteX14" fmla="*/ 1487640 w 5216860"/>
              <a:gd name="connsiteY14" fmla="*/ 2032499 h 3061497"/>
              <a:gd name="connsiteX15" fmla="*/ 1487640 w 5216860"/>
              <a:gd name="connsiteY15" fmla="*/ 2005930 h 3061497"/>
              <a:gd name="connsiteX16" fmla="*/ 1919440 w 5216860"/>
              <a:gd name="connsiteY16" fmla="*/ 2433079 h 3061497"/>
              <a:gd name="connsiteX17" fmla="*/ 1487640 w 5216860"/>
              <a:gd name="connsiteY17" fmla="*/ 2860228 h 3061497"/>
              <a:gd name="connsiteX18" fmla="*/ 1055840 w 5216860"/>
              <a:gd name="connsiteY18" fmla="*/ 2433079 h 3061497"/>
              <a:gd name="connsiteX19" fmla="*/ 1487640 w 5216860"/>
              <a:gd name="connsiteY19" fmla="*/ 2005930 h 3061497"/>
              <a:gd name="connsiteX20" fmla="*/ 3923764 w 5216860"/>
              <a:gd name="connsiteY20" fmla="*/ 1972874 h 3061497"/>
              <a:gd name="connsiteX21" fmla="*/ 3995622 w 5216860"/>
              <a:gd name="connsiteY21" fmla="*/ 2063441 h 3061497"/>
              <a:gd name="connsiteX22" fmla="*/ 3995286 w 5216860"/>
              <a:gd name="connsiteY22" fmla="*/ 2065101 h 3061497"/>
              <a:gd name="connsiteX23" fmla="*/ 4018060 w 5216860"/>
              <a:gd name="connsiteY23" fmla="*/ 1952644 h 3061497"/>
              <a:gd name="connsiteX24" fmla="*/ 4285212 w 5216860"/>
              <a:gd name="connsiteY24" fmla="*/ 1952644 h 3061497"/>
              <a:gd name="connsiteX25" fmla="*/ 4285212 w 5216860"/>
              <a:gd name="connsiteY25" fmla="*/ 2428435 h 3061497"/>
              <a:gd name="connsiteX26" fmla="*/ 3995622 w 5216860"/>
              <a:gd name="connsiteY26" fmla="*/ 2063441 h 3061497"/>
              <a:gd name="connsiteX27" fmla="*/ 2278800 w 5216860"/>
              <a:gd name="connsiteY27" fmla="*/ 1947080 h 3061497"/>
              <a:gd name="connsiteX28" fmla="*/ 1980904 w 5216860"/>
              <a:gd name="connsiteY28" fmla="*/ 2233840 h 3061497"/>
              <a:gd name="connsiteX29" fmla="*/ 2278800 w 5216860"/>
              <a:gd name="connsiteY29" fmla="*/ 2520600 h 3061497"/>
              <a:gd name="connsiteX30" fmla="*/ 2576696 w 5216860"/>
              <a:gd name="connsiteY30" fmla="*/ 2233840 h 3061497"/>
              <a:gd name="connsiteX31" fmla="*/ 2278800 w 5216860"/>
              <a:gd name="connsiteY31" fmla="*/ 1947080 h 3061497"/>
              <a:gd name="connsiteX32" fmla="*/ 2278800 w 5216860"/>
              <a:gd name="connsiteY32" fmla="*/ 1928060 h 3061497"/>
              <a:gd name="connsiteX33" fmla="*/ 2595716 w 5216860"/>
              <a:gd name="connsiteY33" fmla="*/ 2233840 h 3061497"/>
              <a:gd name="connsiteX34" fmla="*/ 2278800 w 5216860"/>
              <a:gd name="connsiteY34" fmla="*/ 2539620 h 3061497"/>
              <a:gd name="connsiteX35" fmla="*/ 1961884 w 5216860"/>
              <a:gd name="connsiteY35" fmla="*/ 2233840 h 3061497"/>
              <a:gd name="connsiteX36" fmla="*/ 2278800 w 5216860"/>
              <a:gd name="connsiteY36" fmla="*/ 1928060 h 3061497"/>
              <a:gd name="connsiteX37" fmla="*/ 4379568 w 5216860"/>
              <a:gd name="connsiteY37" fmla="*/ 1912252 h 3061497"/>
              <a:gd name="connsiteX38" fmla="*/ 5216860 w 5216860"/>
              <a:gd name="connsiteY38" fmla="*/ 1912252 h 3061497"/>
              <a:gd name="connsiteX39" fmla="*/ 5216860 w 5216860"/>
              <a:gd name="connsiteY39" fmla="*/ 2522494 h 3061497"/>
              <a:gd name="connsiteX40" fmla="*/ 4379568 w 5216860"/>
              <a:gd name="connsiteY40" fmla="*/ 2522494 h 3061497"/>
              <a:gd name="connsiteX41" fmla="*/ 3916516 w 5216860"/>
              <a:gd name="connsiteY41" fmla="*/ 1907714 h 3061497"/>
              <a:gd name="connsiteX42" fmla="*/ 4027160 w 5216860"/>
              <a:gd name="connsiteY42" fmla="*/ 1907714 h 3061497"/>
              <a:gd name="connsiteX43" fmla="*/ 4018060 w 5216860"/>
              <a:gd name="connsiteY43" fmla="*/ 1952644 h 3061497"/>
              <a:gd name="connsiteX44" fmla="*/ 3916516 w 5216860"/>
              <a:gd name="connsiteY44" fmla="*/ 1952644 h 3061497"/>
              <a:gd name="connsiteX45" fmla="*/ 3872066 w 5216860"/>
              <a:gd name="connsiteY45" fmla="*/ 1907714 h 3061497"/>
              <a:gd name="connsiteX46" fmla="*/ 3873234 w 5216860"/>
              <a:gd name="connsiteY46" fmla="*/ 1907714 h 3061497"/>
              <a:gd name="connsiteX47" fmla="*/ 3923764 w 5216860"/>
              <a:gd name="connsiteY47" fmla="*/ 1972874 h 3061497"/>
              <a:gd name="connsiteX48" fmla="*/ 2975802 w 5216860"/>
              <a:gd name="connsiteY48" fmla="*/ 1529513 h 3061497"/>
              <a:gd name="connsiteX49" fmla="*/ 3447160 w 5216860"/>
              <a:gd name="connsiteY49" fmla="*/ 1529513 h 3061497"/>
              <a:gd name="connsiteX50" fmla="*/ 3630852 w 5216860"/>
              <a:gd name="connsiteY50" fmla="*/ 1831273 h 3061497"/>
              <a:gd name="connsiteX51" fmla="*/ 2975802 w 5216860"/>
              <a:gd name="connsiteY51" fmla="*/ 1831273 h 3061497"/>
              <a:gd name="connsiteX52" fmla="*/ 2278800 w 5216860"/>
              <a:gd name="connsiteY52" fmla="*/ 1238734 h 3061497"/>
              <a:gd name="connsiteX53" fmla="*/ 1980904 w 5216860"/>
              <a:gd name="connsiteY53" fmla="*/ 1525494 h 3061497"/>
              <a:gd name="connsiteX54" fmla="*/ 2278800 w 5216860"/>
              <a:gd name="connsiteY54" fmla="*/ 1812254 h 3061497"/>
              <a:gd name="connsiteX55" fmla="*/ 2576696 w 5216860"/>
              <a:gd name="connsiteY55" fmla="*/ 1525494 h 3061497"/>
              <a:gd name="connsiteX56" fmla="*/ 2278800 w 5216860"/>
              <a:gd name="connsiteY56" fmla="*/ 1238734 h 3061497"/>
              <a:gd name="connsiteX57" fmla="*/ 2278800 w 5216860"/>
              <a:gd name="connsiteY57" fmla="*/ 1219714 h 3061497"/>
              <a:gd name="connsiteX58" fmla="*/ 2595716 w 5216860"/>
              <a:gd name="connsiteY58" fmla="*/ 1525494 h 3061497"/>
              <a:gd name="connsiteX59" fmla="*/ 2278800 w 5216860"/>
              <a:gd name="connsiteY59" fmla="*/ 1831274 h 3061497"/>
              <a:gd name="connsiteX60" fmla="*/ 1961884 w 5216860"/>
              <a:gd name="connsiteY60" fmla="*/ 1525494 h 3061497"/>
              <a:gd name="connsiteX61" fmla="*/ 2278800 w 5216860"/>
              <a:gd name="connsiteY61" fmla="*/ 1219714 h 3061497"/>
              <a:gd name="connsiteX62" fmla="*/ 4370312 w 5216860"/>
              <a:gd name="connsiteY62" fmla="*/ 1193741 h 3061497"/>
              <a:gd name="connsiteX63" fmla="*/ 5207606 w 5216860"/>
              <a:gd name="connsiteY63" fmla="*/ 1193741 h 3061497"/>
              <a:gd name="connsiteX64" fmla="*/ 5207606 w 5216860"/>
              <a:gd name="connsiteY64" fmla="*/ 1803983 h 3061497"/>
              <a:gd name="connsiteX65" fmla="*/ 4370312 w 5216860"/>
              <a:gd name="connsiteY65" fmla="*/ 1803983 h 3061497"/>
              <a:gd name="connsiteX66" fmla="*/ 1480668 w 5216860"/>
              <a:gd name="connsiteY66" fmla="*/ 1124915 h 3061497"/>
              <a:gd name="connsiteX67" fmla="*/ 1075440 w 5216860"/>
              <a:gd name="connsiteY67" fmla="*/ 1525495 h 3061497"/>
              <a:gd name="connsiteX68" fmla="*/ 1480668 w 5216860"/>
              <a:gd name="connsiteY68" fmla="*/ 1926075 h 3061497"/>
              <a:gd name="connsiteX69" fmla="*/ 1885900 w 5216860"/>
              <a:gd name="connsiteY69" fmla="*/ 1525495 h 3061497"/>
              <a:gd name="connsiteX70" fmla="*/ 1480668 w 5216860"/>
              <a:gd name="connsiteY70" fmla="*/ 1124915 h 3061497"/>
              <a:gd name="connsiteX71" fmla="*/ 1480668 w 5216860"/>
              <a:gd name="connsiteY71" fmla="*/ 1098346 h 3061497"/>
              <a:gd name="connsiteX72" fmla="*/ 1912468 w 5216860"/>
              <a:gd name="connsiteY72" fmla="*/ 1525495 h 3061497"/>
              <a:gd name="connsiteX73" fmla="*/ 1480668 w 5216860"/>
              <a:gd name="connsiteY73" fmla="*/ 1952644 h 3061497"/>
              <a:gd name="connsiteX74" fmla="*/ 1048868 w 5216860"/>
              <a:gd name="connsiteY74" fmla="*/ 1525495 h 3061497"/>
              <a:gd name="connsiteX75" fmla="*/ 1480668 w 5216860"/>
              <a:gd name="connsiteY75" fmla="*/ 1098346 h 3061497"/>
              <a:gd name="connsiteX76" fmla="*/ 469500 w 5216860"/>
              <a:gd name="connsiteY76" fmla="*/ 1059097 h 3061497"/>
              <a:gd name="connsiteX77" fmla="*/ 29204 w 5216860"/>
              <a:gd name="connsiteY77" fmla="*/ 1511562 h 3061497"/>
              <a:gd name="connsiteX78" fmla="*/ 469500 w 5216860"/>
              <a:gd name="connsiteY78" fmla="*/ 1964027 h 3061497"/>
              <a:gd name="connsiteX79" fmla="*/ 909800 w 5216860"/>
              <a:gd name="connsiteY79" fmla="*/ 1511562 h 3061497"/>
              <a:gd name="connsiteX80" fmla="*/ 469500 w 5216860"/>
              <a:gd name="connsiteY80" fmla="*/ 1059097 h 3061497"/>
              <a:gd name="connsiteX81" fmla="*/ 469504 w 5216860"/>
              <a:gd name="connsiteY81" fmla="*/ 1029894 h 3061497"/>
              <a:gd name="connsiteX82" fmla="*/ 939004 w 5216860"/>
              <a:gd name="connsiteY82" fmla="*/ 1511562 h 3061497"/>
              <a:gd name="connsiteX83" fmla="*/ 469504 w 5216860"/>
              <a:gd name="connsiteY83" fmla="*/ 1993230 h 3061497"/>
              <a:gd name="connsiteX84" fmla="*/ 0 w 5216860"/>
              <a:gd name="connsiteY84" fmla="*/ 1511562 h 3061497"/>
              <a:gd name="connsiteX85" fmla="*/ 469504 w 5216860"/>
              <a:gd name="connsiteY85" fmla="*/ 1029894 h 3061497"/>
              <a:gd name="connsiteX86" fmla="*/ 2690960 w 5216860"/>
              <a:gd name="connsiteY86" fmla="*/ 581776 h 3061497"/>
              <a:gd name="connsiteX87" fmla="*/ 2975802 w 5216860"/>
              <a:gd name="connsiteY87" fmla="*/ 953210 h 3061497"/>
              <a:gd name="connsiteX88" fmla="*/ 2975802 w 5216860"/>
              <a:gd name="connsiteY88" fmla="*/ 1529513 h 3061497"/>
              <a:gd name="connsiteX89" fmla="*/ 2712396 w 5216860"/>
              <a:gd name="connsiteY89" fmla="*/ 1529513 h 3061497"/>
              <a:gd name="connsiteX90" fmla="*/ 2896088 w 5216860"/>
              <a:gd name="connsiteY90" fmla="*/ 1831273 h 3061497"/>
              <a:gd name="connsiteX91" fmla="*/ 2975802 w 5216860"/>
              <a:gd name="connsiteY91" fmla="*/ 1831273 h 3061497"/>
              <a:gd name="connsiteX92" fmla="*/ 2975802 w 5216860"/>
              <a:gd name="connsiteY92" fmla="*/ 2184593 h 3061497"/>
              <a:gd name="connsiteX93" fmla="*/ 3920120 w 5216860"/>
              <a:gd name="connsiteY93" fmla="*/ 2184593 h 3061497"/>
              <a:gd name="connsiteX94" fmla="*/ 4179248 w 5216860"/>
              <a:gd name="connsiteY94" fmla="*/ 2522494 h 3061497"/>
              <a:gd name="connsiteX95" fmla="*/ 2690960 w 5216860"/>
              <a:gd name="connsiteY95" fmla="*/ 2522494 h 3061497"/>
              <a:gd name="connsiteX96" fmla="*/ 2278800 w 5216860"/>
              <a:gd name="connsiteY96" fmla="*/ 534543 h 3061497"/>
              <a:gd name="connsiteX97" fmla="*/ 1980904 w 5216860"/>
              <a:gd name="connsiteY97" fmla="*/ 821303 h 3061497"/>
              <a:gd name="connsiteX98" fmla="*/ 2278800 w 5216860"/>
              <a:gd name="connsiteY98" fmla="*/ 1108063 h 3061497"/>
              <a:gd name="connsiteX99" fmla="*/ 2576696 w 5216860"/>
              <a:gd name="connsiteY99" fmla="*/ 821303 h 3061497"/>
              <a:gd name="connsiteX100" fmla="*/ 2278800 w 5216860"/>
              <a:gd name="connsiteY100" fmla="*/ 534543 h 3061497"/>
              <a:gd name="connsiteX101" fmla="*/ 2278800 w 5216860"/>
              <a:gd name="connsiteY101" fmla="*/ 515523 h 3061497"/>
              <a:gd name="connsiteX102" fmla="*/ 2595716 w 5216860"/>
              <a:gd name="connsiteY102" fmla="*/ 821303 h 3061497"/>
              <a:gd name="connsiteX103" fmla="*/ 2278800 w 5216860"/>
              <a:gd name="connsiteY103" fmla="*/ 1127083 h 3061497"/>
              <a:gd name="connsiteX104" fmla="*/ 1961884 w 5216860"/>
              <a:gd name="connsiteY104" fmla="*/ 821303 h 3061497"/>
              <a:gd name="connsiteX105" fmla="*/ 2278800 w 5216860"/>
              <a:gd name="connsiteY105" fmla="*/ 515523 h 3061497"/>
              <a:gd name="connsiteX106" fmla="*/ 3273182 w 5216860"/>
              <a:gd name="connsiteY106" fmla="*/ 497242 h 3061497"/>
              <a:gd name="connsiteX107" fmla="*/ 3916516 w 5216860"/>
              <a:gd name="connsiteY107" fmla="*/ 1326824 h 3061497"/>
              <a:gd name="connsiteX108" fmla="*/ 3916516 w 5216860"/>
              <a:gd name="connsiteY108" fmla="*/ 1907714 h 3061497"/>
              <a:gd name="connsiteX109" fmla="*/ 3873234 w 5216860"/>
              <a:gd name="connsiteY109" fmla="*/ 1907714 h 3061497"/>
              <a:gd name="connsiteX110" fmla="*/ 3170938 w 5216860"/>
              <a:gd name="connsiteY110" fmla="*/ 1002100 h 3061497"/>
              <a:gd name="connsiteX111" fmla="*/ 3264452 w 5216860"/>
              <a:gd name="connsiteY111" fmla="*/ 489111 h 3061497"/>
              <a:gd name="connsiteX112" fmla="*/ 3157194 w 5216860"/>
              <a:gd name="connsiteY112" fmla="*/ 986010 h 3061497"/>
              <a:gd name="connsiteX113" fmla="*/ 2765460 w 5216860"/>
              <a:gd name="connsiteY113" fmla="*/ 496246 h 3061497"/>
              <a:gd name="connsiteX114" fmla="*/ 4368272 w 5216860"/>
              <a:gd name="connsiteY114" fmla="*/ 466040 h 3061497"/>
              <a:gd name="connsiteX115" fmla="*/ 5205566 w 5216860"/>
              <a:gd name="connsiteY115" fmla="*/ 466040 h 3061497"/>
              <a:gd name="connsiteX116" fmla="*/ 5205566 w 5216860"/>
              <a:gd name="connsiteY116" fmla="*/ 1076282 h 3061497"/>
              <a:gd name="connsiteX117" fmla="*/ 4368272 w 5216860"/>
              <a:gd name="connsiteY117" fmla="*/ 1076282 h 3061497"/>
              <a:gd name="connsiteX118" fmla="*/ 3916516 w 5216860"/>
              <a:gd name="connsiteY118" fmla="*/ 459142 h 3061497"/>
              <a:gd name="connsiteX119" fmla="*/ 4285212 w 5216860"/>
              <a:gd name="connsiteY119" fmla="*/ 459142 h 3061497"/>
              <a:gd name="connsiteX120" fmla="*/ 4285212 w 5216860"/>
              <a:gd name="connsiteY120" fmla="*/ 1907714 h 3061497"/>
              <a:gd name="connsiteX121" fmla="*/ 4027160 w 5216860"/>
              <a:gd name="connsiteY121" fmla="*/ 1907714 h 3061497"/>
              <a:gd name="connsiteX122" fmla="*/ 4097530 w 5216860"/>
              <a:gd name="connsiteY122" fmla="*/ 1560242 h 3061497"/>
              <a:gd name="connsiteX123" fmla="*/ 3916516 w 5216860"/>
              <a:gd name="connsiteY123" fmla="*/ 1326824 h 3061497"/>
              <a:gd name="connsiteX124" fmla="*/ 1480668 w 5216860"/>
              <a:gd name="connsiteY124" fmla="*/ 201695 h 3061497"/>
              <a:gd name="connsiteX125" fmla="*/ 1075440 w 5216860"/>
              <a:gd name="connsiteY125" fmla="*/ 602275 h 3061497"/>
              <a:gd name="connsiteX126" fmla="*/ 1480668 w 5216860"/>
              <a:gd name="connsiteY126" fmla="*/ 1002855 h 3061497"/>
              <a:gd name="connsiteX127" fmla="*/ 1885900 w 5216860"/>
              <a:gd name="connsiteY127" fmla="*/ 602275 h 3061497"/>
              <a:gd name="connsiteX128" fmla="*/ 1480668 w 5216860"/>
              <a:gd name="connsiteY128" fmla="*/ 201695 h 3061497"/>
              <a:gd name="connsiteX129" fmla="*/ 1480668 w 5216860"/>
              <a:gd name="connsiteY129" fmla="*/ 175126 h 3061497"/>
              <a:gd name="connsiteX130" fmla="*/ 1912468 w 5216860"/>
              <a:gd name="connsiteY130" fmla="*/ 602275 h 3061497"/>
              <a:gd name="connsiteX131" fmla="*/ 1480668 w 5216860"/>
              <a:gd name="connsiteY131" fmla="*/ 1029424 h 3061497"/>
              <a:gd name="connsiteX132" fmla="*/ 1048868 w 5216860"/>
              <a:gd name="connsiteY132" fmla="*/ 602275 h 3061497"/>
              <a:gd name="connsiteX133" fmla="*/ 1480668 w 5216860"/>
              <a:gd name="connsiteY133" fmla="*/ 175126 h 3061497"/>
              <a:gd name="connsiteX134" fmla="*/ 469500 w 5216860"/>
              <a:gd name="connsiteY134" fmla="*/ 29203 h 3061497"/>
              <a:gd name="connsiteX135" fmla="*/ 29204 w 5216860"/>
              <a:gd name="connsiteY135" fmla="*/ 481668 h 3061497"/>
              <a:gd name="connsiteX136" fmla="*/ 469500 w 5216860"/>
              <a:gd name="connsiteY136" fmla="*/ 934133 h 3061497"/>
              <a:gd name="connsiteX137" fmla="*/ 909800 w 5216860"/>
              <a:gd name="connsiteY137" fmla="*/ 481668 h 3061497"/>
              <a:gd name="connsiteX138" fmla="*/ 469500 w 5216860"/>
              <a:gd name="connsiteY138" fmla="*/ 29203 h 3061497"/>
              <a:gd name="connsiteX139" fmla="*/ 469504 w 5216860"/>
              <a:gd name="connsiteY139" fmla="*/ 0 h 3061497"/>
              <a:gd name="connsiteX140" fmla="*/ 939004 w 5216860"/>
              <a:gd name="connsiteY140" fmla="*/ 481668 h 3061497"/>
              <a:gd name="connsiteX141" fmla="*/ 469504 w 5216860"/>
              <a:gd name="connsiteY141" fmla="*/ 963336 h 3061497"/>
              <a:gd name="connsiteX142" fmla="*/ 0 w 5216860"/>
              <a:gd name="connsiteY142" fmla="*/ 481668 h 3061497"/>
              <a:gd name="connsiteX143" fmla="*/ 469504 w 5216860"/>
              <a:gd name="connsiteY143" fmla="*/ 0 h 306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216860" h="3061497">
                <a:moveTo>
                  <a:pt x="469500" y="2127364"/>
                </a:moveTo>
                <a:cubicBezTo>
                  <a:pt x="226332" y="2127364"/>
                  <a:pt x="29204" y="2329939"/>
                  <a:pt x="29204" y="2579829"/>
                </a:cubicBezTo>
                <a:cubicBezTo>
                  <a:pt x="29204" y="2829719"/>
                  <a:pt x="226332" y="3032294"/>
                  <a:pt x="469500" y="3032294"/>
                </a:cubicBezTo>
                <a:cubicBezTo>
                  <a:pt x="712672" y="3032294"/>
                  <a:pt x="909800" y="2829719"/>
                  <a:pt x="909800" y="2579829"/>
                </a:cubicBezTo>
                <a:cubicBezTo>
                  <a:pt x="909800" y="2329939"/>
                  <a:pt x="712672" y="2127364"/>
                  <a:pt x="469500" y="2127364"/>
                </a:cubicBezTo>
                <a:close/>
                <a:moveTo>
                  <a:pt x="469504" y="2098161"/>
                </a:moveTo>
                <a:cubicBezTo>
                  <a:pt x="728800" y="2098161"/>
                  <a:pt x="939004" y="2313811"/>
                  <a:pt x="939004" y="2579829"/>
                </a:cubicBezTo>
                <a:cubicBezTo>
                  <a:pt x="939004" y="2845847"/>
                  <a:pt x="728800" y="3061497"/>
                  <a:pt x="469504" y="3061497"/>
                </a:cubicBezTo>
                <a:cubicBezTo>
                  <a:pt x="210204" y="3061497"/>
                  <a:pt x="0" y="2845847"/>
                  <a:pt x="0" y="2579829"/>
                </a:cubicBezTo>
                <a:cubicBezTo>
                  <a:pt x="0" y="2313811"/>
                  <a:pt x="210204" y="2098161"/>
                  <a:pt x="469504" y="2098161"/>
                </a:cubicBezTo>
                <a:close/>
                <a:moveTo>
                  <a:pt x="1487640" y="2032499"/>
                </a:moveTo>
                <a:cubicBezTo>
                  <a:pt x="1263840" y="2032499"/>
                  <a:pt x="1082412" y="2211845"/>
                  <a:pt x="1082412" y="2433079"/>
                </a:cubicBezTo>
                <a:cubicBezTo>
                  <a:pt x="1082412" y="2654313"/>
                  <a:pt x="1263840" y="2833659"/>
                  <a:pt x="1487640" y="2833659"/>
                </a:cubicBezTo>
                <a:cubicBezTo>
                  <a:pt x="1711444" y="2833659"/>
                  <a:pt x="1892872" y="2654313"/>
                  <a:pt x="1892872" y="2433079"/>
                </a:cubicBezTo>
                <a:cubicBezTo>
                  <a:pt x="1892872" y="2211845"/>
                  <a:pt x="1711444" y="2032499"/>
                  <a:pt x="1487640" y="2032499"/>
                </a:cubicBezTo>
                <a:close/>
                <a:moveTo>
                  <a:pt x="1487640" y="2005930"/>
                </a:moveTo>
                <a:cubicBezTo>
                  <a:pt x="1726120" y="2005930"/>
                  <a:pt x="1919440" y="2197171"/>
                  <a:pt x="1919440" y="2433079"/>
                </a:cubicBezTo>
                <a:cubicBezTo>
                  <a:pt x="1919440" y="2668987"/>
                  <a:pt x="1726120" y="2860228"/>
                  <a:pt x="1487640" y="2860228"/>
                </a:cubicBezTo>
                <a:cubicBezTo>
                  <a:pt x="1249164" y="2860228"/>
                  <a:pt x="1055840" y="2668987"/>
                  <a:pt x="1055840" y="2433079"/>
                </a:cubicBezTo>
                <a:cubicBezTo>
                  <a:pt x="1055840" y="2197171"/>
                  <a:pt x="1249164" y="2005930"/>
                  <a:pt x="1487640" y="2005930"/>
                </a:cubicBezTo>
                <a:close/>
                <a:moveTo>
                  <a:pt x="3923764" y="1972874"/>
                </a:moveTo>
                <a:lnTo>
                  <a:pt x="3995622" y="2063441"/>
                </a:lnTo>
                <a:lnTo>
                  <a:pt x="3995286" y="2065101"/>
                </a:lnTo>
                <a:close/>
                <a:moveTo>
                  <a:pt x="4018060" y="1952644"/>
                </a:moveTo>
                <a:lnTo>
                  <a:pt x="4285212" y="1952644"/>
                </a:lnTo>
                <a:lnTo>
                  <a:pt x="4285212" y="2428435"/>
                </a:lnTo>
                <a:lnTo>
                  <a:pt x="3995622" y="2063441"/>
                </a:lnTo>
                <a:close/>
                <a:moveTo>
                  <a:pt x="2278800" y="1947080"/>
                </a:moveTo>
                <a:cubicBezTo>
                  <a:pt x="2114276" y="1947080"/>
                  <a:pt x="1980904" y="2075467"/>
                  <a:pt x="1980904" y="2233840"/>
                </a:cubicBezTo>
                <a:cubicBezTo>
                  <a:pt x="1980904" y="2392213"/>
                  <a:pt x="2114276" y="2520600"/>
                  <a:pt x="2278800" y="2520600"/>
                </a:cubicBezTo>
                <a:cubicBezTo>
                  <a:pt x="2443324" y="2520600"/>
                  <a:pt x="2576696" y="2392213"/>
                  <a:pt x="2576696" y="2233840"/>
                </a:cubicBezTo>
                <a:cubicBezTo>
                  <a:pt x="2576696" y="2075467"/>
                  <a:pt x="2443324" y="1947080"/>
                  <a:pt x="2278800" y="1947080"/>
                </a:cubicBezTo>
                <a:close/>
                <a:moveTo>
                  <a:pt x="2278800" y="1928060"/>
                </a:moveTo>
                <a:cubicBezTo>
                  <a:pt x="2453828" y="1928060"/>
                  <a:pt x="2595716" y="2064962"/>
                  <a:pt x="2595716" y="2233840"/>
                </a:cubicBezTo>
                <a:cubicBezTo>
                  <a:pt x="2595716" y="2402718"/>
                  <a:pt x="2453828" y="2539620"/>
                  <a:pt x="2278800" y="2539620"/>
                </a:cubicBezTo>
                <a:cubicBezTo>
                  <a:pt x="2103772" y="2539620"/>
                  <a:pt x="1961884" y="2402718"/>
                  <a:pt x="1961884" y="2233840"/>
                </a:cubicBezTo>
                <a:cubicBezTo>
                  <a:pt x="1961884" y="2064962"/>
                  <a:pt x="2103772" y="1928060"/>
                  <a:pt x="2278800" y="1928060"/>
                </a:cubicBezTo>
                <a:close/>
                <a:moveTo>
                  <a:pt x="4379568" y="1912252"/>
                </a:moveTo>
                <a:lnTo>
                  <a:pt x="5216860" y="1912252"/>
                </a:lnTo>
                <a:lnTo>
                  <a:pt x="5216860" y="2522494"/>
                </a:lnTo>
                <a:lnTo>
                  <a:pt x="4379568" y="2522494"/>
                </a:lnTo>
                <a:close/>
                <a:moveTo>
                  <a:pt x="3916516" y="1907714"/>
                </a:moveTo>
                <a:lnTo>
                  <a:pt x="4027160" y="1907714"/>
                </a:lnTo>
                <a:lnTo>
                  <a:pt x="4018060" y="1952644"/>
                </a:lnTo>
                <a:lnTo>
                  <a:pt x="3916516" y="1952644"/>
                </a:lnTo>
                <a:close/>
                <a:moveTo>
                  <a:pt x="3872066" y="1907714"/>
                </a:moveTo>
                <a:lnTo>
                  <a:pt x="3873234" y="1907714"/>
                </a:lnTo>
                <a:lnTo>
                  <a:pt x="3923764" y="1972874"/>
                </a:lnTo>
                <a:close/>
                <a:moveTo>
                  <a:pt x="2975802" y="1529513"/>
                </a:moveTo>
                <a:lnTo>
                  <a:pt x="3447160" y="1529513"/>
                </a:lnTo>
                <a:lnTo>
                  <a:pt x="3630852" y="1831273"/>
                </a:lnTo>
                <a:lnTo>
                  <a:pt x="2975802" y="1831273"/>
                </a:lnTo>
                <a:close/>
                <a:moveTo>
                  <a:pt x="2278800" y="1238734"/>
                </a:moveTo>
                <a:cubicBezTo>
                  <a:pt x="2114276" y="1238734"/>
                  <a:pt x="1980904" y="1367121"/>
                  <a:pt x="1980904" y="1525494"/>
                </a:cubicBezTo>
                <a:cubicBezTo>
                  <a:pt x="1980904" y="1683867"/>
                  <a:pt x="2114276" y="1812254"/>
                  <a:pt x="2278800" y="1812254"/>
                </a:cubicBezTo>
                <a:cubicBezTo>
                  <a:pt x="2443324" y="1812254"/>
                  <a:pt x="2576696" y="1683867"/>
                  <a:pt x="2576696" y="1525494"/>
                </a:cubicBezTo>
                <a:cubicBezTo>
                  <a:pt x="2576696" y="1367121"/>
                  <a:pt x="2443324" y="1238734"/>
                  <a:pt x="2278800" y="1238734"/>
                </a:cubicBezTo>
                <a:close/>
                <a:moveTo>
                  <a:pt x="2278800" y="1219714"/>
                </a:moveTo>
                <a:cubicBezTo>
                  <a:pt x="2453828" y="1219714"/>
                  <a:pt x="2595716" y="1356616"/>
                  <a:pt x="2595716" y="1525494"/>
                </a:cubicBezTo>
                <a:cubicBezTo>
                  <a:pt x="2595716" y="1694372"/>
                  <a:pt x="2453828" y="1831274"/>
                  <a:pt x="2278800" y="1831274"/>
                </a:cubicBezTo>
                <a:cubicBezTo>
                  <a:pt x="2103772" y="1831274"/>
                  <a:pt x="1961884" y="1694372"/>
                  <a:pt x="1961884" y="1525494"/>
                </a:cubicBezTo>
                <a:cubicBezTo>
                  <a:pt x="1961884" y="1356616"/>
                  <a:pt x="2103772" y="1219714"/>
                  <a:pt x="2278800" y="1219714"/>
                </a:cubicBezTo>
                <a:close/>
                <a:moveTo>
                  <a:pt x="4370312" y="1193741"/>
                </a:moveTo>
                <a:lnTo>
                  <a:pt x="5207606" y="1193741"/>
                </a:lnTo>
                <a:lnTo>
                  <a:pt x="5207606" y="1803983"/>
                </a:lnTo>
                <a:lnTo>
                  <a:pt x="4370312" y="1803983"/>
                </a:lnTo>
                <a:close/>
                <a:moveTo>
                  <a:pt x="1480668" y="1124915"/>
                </a:moveTo>
                <a:cubicBezTo>
                  <a:pt x="1256868" y="1124915"/>
                  <a:pt x="1075440" y="1304261"/>
                  <a:pt x="1075440" y="1525495"/>
                </a:cubicBezTo>
                <a:cubicBezTo>
                  <a:pt x="1075440" y="1746729"/>
                  <a:pt x="1256868" y="1926075"/>
                  <a:pt x="1480668" y="1926075"/>
                </a:cubicBezTo>
                <a:cubicBezTo>
                  <a:pt x="1704472" y="1926075"/>
                  <a:pt x="1885900" y="1746729"/>
                  <a:pt x="1885900" y="1525495"/>
                </a:cubicBezTo>
                <a:cubicBezTo>
                  <a:pt x="1885900" y="1304261"/>
                  <a:pt x="1704472" y="1124915"/>
                  <a:pt x="1480668" y="1124915"/>
                </a:cubicBezTo>
                <a:close/>
                <a:moveTo>
                  <a:pt x="1480668" y="1098346"/>
                </a:moveTo>
                <a:cubicBezTo>
                  <a:pt x="1719148" y="1098346"/>
                  <a:pt x="1912468" y="1289587"/>
                  <a:pt x="1912468" y="1525495"/>
                </a:cubicBezTo>
                <a:cubicBezTo>
                  <a:pt x="1912468" y="1761403"/>
                  <a:pt x="1719148" y="1952644"/>
                  <a:pt x="1480668" y="1952644"/>
                </a:cubicBezTo>
                <a:cubicBezTo>
                  <a:pt x="1242192" y="1952644"/>
                  <a:pt x="1048868" y="1761403"/>
                  <a:pt x="1048868" y="1525495"/>
                </a:cubicBezTo>
                <a:cubicBezTo>
                  <a:pt x="1048868" y="1289587"/>
                  <a:pt x="1242192" y="1098346"/>
                  <a:pt x="1480668" y="1098346"/>
                </a:cubicBezTo>
                <a:close/>
                <a:moveTo>
                  <a:pt x="469500" y="1059097"/>
                </a:moveTo>
                <a:cubicBezTo>
                  <a:pt x="226332" y="1059097"/>
                  <a:pt x="29204" y="1261672"/>
                  <a:pt x="29204" y="1511562"/>
                </a:cubicBezTo>
                <a:cubicBezTo>
                  <a:pt x="29204" y="1761452"/>
                  <a:pt x="226332" y="1964027"/>
                  <a:pt x="469500" y="1964027"/>
                </a:cubicBezTo>
                <a:cubicBezTo>
                  <a:pt x="712672" y="1964027"/>
                  <a:pt x="909800" y="1761452"/>
                  <a:pt x="909800" y="1511562"/>
                </a:cubicBezTo>
                <a:cubicBezTo>
                  <a:pt x="909800" y="1261672"/>
                  <a:pt x="712672" y="1059097"/>
                  <a:pt x="469500" y="1059097"/>
                </a:cubicBezTo>
                <a:close/>
                <a:moveTo>
                  <a:pt x="469504" y="1029894"/>
                </a:moveTo>
                <a:cubicBezTo>
                  <a:pt x="728800" y="1029894"/>
                  <a:pt x="939004" y="1245544"/>
                  <a:pt x="939004" y="1511562"/>
                </a:cubicBezTo>
                <a:cubicBezTo>
                  <a:pt x="939004" y="1777580"/>
                  <a:pt x="728800" y="1993230"/>
                  <a:pt x="469504" y="1993230"/>
                </a:cubicBezTo>
                <a:cubicBezTo>
                  <a:pt x="210204" y="1993230"/>
                  <a:pt x="0" y="1777580"/>
                  <a:pt x="0" y="1511562"/>
                </a:cubicBezTo>
                <a:cubicBezTo>
                  <a:pt x="0" y="1245544"/>
                  <a:pt x="210204" y="1029894"/>
                  <a:pt x="469504" y="1029894"/>
                </a:cubicBezTo>
                <a:close/>
                <a:moveTo>
                  <a:pt x="2690960" y="581776"/>
                </a:moveTo>
                <a:lnTo>
                  <a:pt x="2975802" y="953210"/>
                </a:lnTo>
                <a:lnTo>
                  <a:pt x="2975802" y="1529513"/>
                </a:lnTo>
                <a:lnTo>
                  <a:pt x="2712396" y="1529513"/>
                </a:lnTo>
                <a:lnTo>
                  <a:pt x="2896088" y="1831273"/>
                </a:lnTo>
                <a:lnTo>
                  <a:pt x="2975802" y="1831273"/>
                </a:lnTo>
                <a:lnTo>
                  <a:pt x="2975802" y="2184593"/>
                </a:lnTo>
                <a:lnTo>
                  <a:pt x="3920120" y="2184593"/>
                </a:lnTo>
                <a:lnTo>
                  <a:pt x="4179248" y="2522494"/>
                </a:lnTo>
                <a:lnTo>
                  <a:pt x="2690960" y="2522494"/>
                </a:lnTo>
                <a:close/>
                <a:moveTo>
                  <a:pt x="2278800" y="534543"/>
                </a:moveTo>
                <a:cubicBezTo>
                  <a:pt x="2114276" y="534543"/>
                  <a:pt x="1980904" y="662930"/>
                  <a:pt x="1980904" y="821303"/>
                </a:cubicBezTo>
                <a:cubicBezTo>
                  <a:pt x="1980904" y="979676"/>
                  <a:pt x="2114276" y="1108063"/>
                  <a:pt x="2278800" y="1108063"/>
                </a:cubicBezTo>
                <a:cubicBezTo>
                  <a:pt x="2443324" y="1108063"/>
                  <a:pt x="2576696" y="979676"/>
                  <a:pt x="2576696" y="821303"/>
                </a:cubicBezTo>
                <a:cubicBezTo>
                  <a:pt x="2576696" y="662930"/>
                  <a:pt x="2443324" y="534543"/>
                  <a:pt x="2278800" y="534543"/>
                </a:cubicBezTo>
                <a:close/>
                <a:moveTo>
                  <a:pt x="2278800" y="515523"/>
                </a:moveTo>
                <a:cubicBezTo>
                  <a:pt x="2453828" y="515523"/>
                  <a:pt x="2595716" y="652425"/>
                  <a:pt x="2595716" y="821303"/>
                </a:cubicBezTo>
                <a:cubicBezTo>
                  <a:pt x="2595716" y="990181"/>
                  <a:pt x="2453828" y="1127083"/>
                  <a:pt x="2278800" y="1127083"/>
                </a:cubicBezTo>
                <a:cubicBezTo>
                  <a:pt x="2103772" y="1127083"/>
                  <a:pt x="1961884" y="990181"/>
                  <a:pt x="1961884" y="821303"/>
                </a:cubicBezTo>
                <a:cubicBezTo>
                  <a:pt x="1961884" y="652425"/>
                  <a:pt x="2103772" y="515523"/>
                  <a:pt x="2278800" y="515523"/>
                </a:cubicBezTo>
                <a:close/>
                <a:moveTo>
                  <a:pt x="3273182" y="497242"/>
                </a:moveTo>
                <a:lnTo>
                  <a:pt x="3916516" y="1326824"/>
                </a:lnTo>
                <a:lnTo>
                  <a:pt x="3916516" y="1907714"/>
                </a:lnTo>
                <a:lnTo>
                  <a:pt x="3873234" y="1907714"/>
                </a:lnTo>
                <a:lnTo>
                  <a:pt x="3170938" y="1002100"/>
                </a:lnTo>
                <a:close/>
                <a:moveTo>
                  <a:pt x="3264452" y="489111"/>
                </a:moveTo>
                <a:lnTo>
                  <a:pt x="3157194" y="986010"/>
                </a:lnTo>
                <a:lnTo>
                  <a:pt x="2765460" y="496246"/>
                </a:lnTo>
                <a:close/>
                <a:moveTo>
                  <a:pt x="4368272" y="466040"/>
                </a:moveTo>
                <a:lnTo>
                  <a:pt x="5205566" y="466040"/>
                </a:lnTo>
                <a:lnTo>
                  <a:pt x="5205566" y="1076282"/>
                </a:lnTo>
                <a:lnTo>
                  <a:pt x="4368272" y="1076282"/>
                </a:lnTo>
                <a:close/>
                <a:moveTo>
                  <a:pt x="3916516" y="459142"/>
                </a:moveTo>
                <a:lnTo>
                  <a:pt x="4285212" y="459142"/>
                </a:lnTo>
                <a:lnTo>
                  <a:pt x="4285212" y="1907714"/>
                </a:lnTo>
                <a:lnTo>
                  <a:pt x="4027160" y="1907714"/>
                </a:lnTo>
                <a:lnTo>
                  <a:pt x="4097530" y="1560242"/>
                </a:lnTo>
                <a:lnTo>
                  <a:pt x="3916516" y="1326824"/>
                </a:lnTo>
                <a:close/>
                <a:moveTo>
                  <a:pt x="1480668" y="201695"/>
                </a:moveTo>
                <a:cubicBezTo>
                  <a:pt x="1256868" y="201695"/>
                  <a:pt x="1075440" y="381041"/>
                  <a:pt x="1075440" y="602275"/>
                </a:cubicBezTo>
                <a:cubicBezTo>
                  <a:pt x="1075440" y="823509"/>
                  <a:pt x="1256868" y="1002855"/>
                  <a:pt x="1480668" y="1002855"/>
                </a:cubicBezTo>
                <a:cubicBezTo>
                  <a:pt x="1704472" y="1002855"/>
                  <a:pt x="1885900" y="823509"/>
                  <a:pt x="1885900" y="602275"/>
                </a:cubicBezTo>
                <a:cubicBezTo>
                  <a:pt x="1885900" y="381041"/>
                  <a:pt x="1704472" y="201695"/>
                  <a:pt x="1480668" y="201695"/>
                </a:cubicBezTo>
                <a:close/>
                <a:moveTo>
                  <a:pt x="1480668" y="175126"/>
                </a:moveTo>
                <a:cubicBezTo>
                  <a:pt x="1719148" y="175126"/>
                  <a:pt x="1912468" y="366367"/>
                  <a:pt x="1912468" y="602275"/>
                </a:cubicBezTo>
                <a:cubicBezTo>
                  <a:pt x="1912468" y="838183"/>
                  <a:pt x="1719148" y="1029424"/>
                  <a:pt x="1480668" y="1029424"/>
                </a:cubicBezTo>
                <a:cubicBezTo>
                  <a:pt x="1242192" y="1029424"/>
                  <a:pt x="1048868" y="838183"/>
                  <a:pt x="1048868" y="602275"/>
                </a:cubicBezTo>
                <a:cubicBezTo>
                  <a:pt x="1048868" y="366367"/>
                  <a:pt x="1242192" y="175126"/>
                  <a:pt x="1480668" y="175126"/>
                </a:cubicBezTo>
                <a:close/>
                <a:moveTo>
                  <a:pt x="469500" y="29203"/>
                </a:moveTo>
                <a:cubicBezTo>
                  <a:pt x="226332" y="29203"/>
                  <a:pt x="29204" y="231778"/>
                  <a:pt x="29204" y="481668"/>
                </a:cubicBezTo>
                <a:cubicBezTo>
                  <a:pt x="29204" y="731558"/>
                  <a:pt x="226332" y="934133"/>
                  <a:pt x="469500" y="934133"/>
                </a:cubicBezTo>
                <a:cubicBezTo>
                  <a:pt x="712672" y="934133"/>
                  <a:pt x="909800" y="731558"/>
                  <a:pt x="909800" y="481668"/>
                </a:cubicBezTo>
                <a:cubicBezTo>
                  <a:pt x="909800" y="231778"/>
                  <a:pt x="712672" y="29203"/>
                  <a:pt x="469500" y="29203"/>
                </a:cubicBezTo>
                <a:close/>
                <a:moveTo>
                  <a:pt x="469504" y="0"/>
                </a:moveTo>
                <a:cubicBezTo>
                  <a:pt x="728800" y="0"/>
                  <a:pt x="939004" y="215650"/>
                  <a:pt x="939004" y="481668"/>
                </a:cubicBezTo>
                <a:cubicBezTo>
                  <a:pt x="939004" y="747686"/>
                  <a:pt x="728800" y="963336"/>
                  <a:pt x="469504" y="963336"/>
                </a:cubicBezTo>
                <a:cubicBezTo>
                  <a:pt x="210204" y="963336"/>
                  <a:pt x="0" y="747686"/>
                  <a:pt x="0" y="481668"/>
                </a:cubicBezTo>
                <a:cubicBezTo>
                  <a:pt x="0" y="215650"/>
                  <a:pt x="210204" y="0"/>
                  <a:pt x="46950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AE3DF780-5753-59A5-B89A-6D4ADF995EEB}"/>
              </a:ext>
            </a:extLst>
          </p:cNvPr>
          <p:cNvSpPr/>
          <p:nvPr/>
        </p:nvSpPr>
        <p:spPr>
          <a:xfrm>
            <a:off x="2621121" y="1675473"/>
            <a:ext cx="207818" cy="51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FB6C2E5-6629-F4D2-9180-592164CFF339}"/>
              </a:ext>
            </a:extLst>
          </p:cNvPr>
          <p:cNvSpPr/>
          <p:nvPr/>
        </p:nvSpPr>
        <p:spPr>
          <a:xfrm>
            <a:off x="3660298" y="1615519"/>
            <a:ext cx="228600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163FC68A-F735-2E58-1142-92258631379C}"/>
              </a:ext>
            </a:extLst>
          </p:cNvPr>
          <p:cNvSpPr/>
          <p:nvPr/>
        </p:nvSpPr>
        <p:spPr>
          <a:xfrm rot="2996571">
            <a:off x="3706120" y="2103143"/>
            <a:ext cx="228600" cy="19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76704150-A396-941C-B3D3-2A4D2E1CF59C}"/>
              </a:ext>
            </a:extLst>
          </p:cNvPr>
          <p:cNvSpPr/>
          <p:nvPr/>
        </p:nvSpPr>
        <p:spPr>
          <a:xfrm>
            <a:off x="3888897" y="1913305"/>
            <a:ext cx="136526" cy="36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A92EDF1C-F8C6-6183-5AE1-4A4E04676908}"/>
              </a:ext>
            </a:extLst>
          </p:cNvPr>
          <p:cNvSpPr txBox="1"/>
          <p:nvPr/>
        </p:nvSpPr>
        <p:spPr>
          <a:xfrm>
            <a:off x="4960312" y="735294"/>
            <a:ext cx="3757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endPos="0" dir="5400000" sy="-100000" algn="bl" rotWithShape="0"/>
                </a:effectLst>
                <a:latin typeface="Bahnschrift Light Condensed" panose="020B0502040204020203" pitchFamily="34" charset="0"/>
              </a:rPr>
              <a:t>LASER ASSISTED</a:t>
            </a:r>
          </a:p>
          <a:p>
            <a:r>
              <a:rPr lang="en-US" sz="4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endPos="0" dir="5400000" sy="-100000" algn="bl" rotWithShape="0"/>
                </a:effectLst>
                <a:latin typeface="Bahnschrift Light Condensed" panose="020B0502040204020203" pitchFamily="34" charset="0"/>
              </a:rPr>
              <a:t>NANO ENGINEERING</a:t>
            </a:r>
            <a:br>
              <a:rPr lang="en-US" sz="4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endPos="0" dir="5400000" sy="-100000" algn="bl" rotWithShape="0"/>
                </a:effectLst>
                <a:latin typeface="Bahnschrift Light Condensed" panose="020B0502040204020203" pitchFamily="34" charset="0"/>
              </a:rPr>
            </a:br>
            <a:r>
              <a:rPr lang="en-US" sz="4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endPos="0" dir="5400000" sy="-100000" algn="bl" rotWithShape="0"/>
                </a:effectLst>
                <a:latin typeface="Bahnschrift Light Condensed" panose="020B0502040204020203" pitchFamily="34" charset="0"/>
              </a:rPr>
              <a:t>LAB (LANE)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D5D102DE-21AD-F46B-A734-B12020D838B0}"/>
              </a:ext>
            </a:extLst>
          </p:cNvPr>
          <p:cNvSpPr txBox="1"/>
          <p:nvPr/>
        </p:nvSpPr>
        <p:spPr>
          <a:xfrm>
            <a:off x="19096781" y="1523116"/>
            <a:ext cx="21134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Computer Engineering, University of Nebraska-Lincoln (UNL), NE 68588</a:t>
            </a:r>
          </a:p>
          <a:p>
            <a:pPr>
              <a:spcAft>
                <a:spcPts val="1200"/>
              </a:spcAft>
            </a:pP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Rochester-Laboratory for Laser Energetics (LLE), Rochester, NY 14623</a:t>
            </a:r>
          </a:p>
          <a:p>
            <a:pPr>
              <a:spcAft>
                <a:spcPts val="1200"/>
              </a:spcAft>
            </a:pP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ylu2@unl.edu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7BD3E55C-9EC8-2717-2A34-DE5211403674}"/>
              </a:ext>
            </a:extLst>
          </p:cNvPr>
          <p:cNvGrpSpPr/>
          <p:nvPr/>
        </p:nvGrpSpPr>
        <p:grpSpPr>
          <a:xfrm>
            <a:off x="15339802" y="28629001"/>
            <a:ext cx="5871828" cy="3668448"/>
            <a:chOff x="31986828" y="24740046"/>
            <a:chExt cx="7197143" cy="4615559"/>
          </a:xfrm>
        </p:grpSpPr>
        <p:pic>
          <p:nvPicPr>
            <p:cNvPr id="1103" name="Picture 1102">
              <a:extLst>
                <a:ext uri="{FF2B5EF4-FFF2-40B4-BE49-F238E27FC236}">
                  <a16:creationId xmlns:a16="http://schemas.microsoft.com/office/drawing/2014/main" id="{D935C84A-288F-75D8-29F6-761A496D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6828" y="24740046"/>
              <a:ext cx="7197143" cy="4615559"/>
            </a:xfrm>
            <a:prstGeom prst="rect">
              <a:avLst/>
            </a:prstGeom>
          </p:spPr>
        </p:pic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A2233BB0-A79F-A2F5-9EB0-57E99F1D9E32}"/>
                </a:ext>
              </a:extLst>
            </p:cNvPr>
            <p:cNvSpPr txBox="1"/>
            <p:nvPr/>
          </p:nvSpPr>
          <p:spPr>
            <a:xfrm>
              <a:off x="36235381" y="26166988"/>
              <a:ext cx="2556449" cy="73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cryostat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E5EF502C-6BF5-B481-A3B9-AED08D3A6BCB}"/>
                </a:ext>
              </a:extLst>
            </p:cNvPr>
            <p:cNvSpPr txBox="1"/>
            <p:nvPr/>
          </p:nvSpPr>
          <p:spPr>
            <a:xfrm>
              <a:off x="32075521" y="25661726"/>
              <a:ext cx="3283461" cy="1355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CARS microscopy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FCEE4F36-155B-4CC7-A90A-5684935577A1}"/>
                </a:ext>
              </a:extLst>
            </p:cNvPr>
            <p:cNvSpPr txBox="1"/>
            <p:nvPr/>
          </p:nvSpPr>
          <p:spPr>
            <a:xfrm>
              <a:off x="32158060" y="27763467"/>
              <a:ext cx="25741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sz="3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-loaded targets at 12-20 K</a:t>
              </a:r>
            </a:p>
          </p:txBody>
        </p:sp>
      </p:grpSp>
      <p:pic>
        <p:nvPicPr>
          <p:cNvPr id="1109" name="Picture 1108">
            <a:extLst>
              <a:ext uri="{FF2B5EF4-FFF2-40B4-BE49-F238E27FC236}">
                <a16:creationId xmlns:a16="http://schemas.microsoft.com/office/drawing/2014/main" id="{BA9C2B2D-BA6E-62F0-D072-A62C11CAAC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1" t="3987" r="3507" b="19135"/>
          <a:stretch>
            <a:fillRect/>
          </a:stretch>
        </p:blipFill>
        <p:spPr>
          <a:xfrm>
            <a:off x="16203878" y="9201766"/>
            <a:ext cx="2810994" cy="286053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10" name="Picture 5">
            <a:extLst>
              <a:ext uri="{FF2B5EF4-FFF2-40B4-BE49-F238E27FC236}">
                <a16:creationId xmlns:a16="http://schemas.microsoft.com/office/drawing/2014/main" id="{0395D098-0930-86B3-1AB3-17D88AC66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"/>
          <a:stretch/>
        </p:blipFill>
        <p:spPr bwMode="auto">
          <a:xfrm>
            <a:off x="16132209" y="12444722"/>
            <a:ext cx="2882663" cy="286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5" name="TextBox 1114">
            <a:extLst>
              <a:ext uri="{FF2B5EF4-FFF2-40B4-BE49-F238E27FC236}">
                <a16:creationId xmlns:a16="http://schemas.microsoft.com/office/drawing/2014/main" id="{6B44CB2D-08F7-01FF-576D-D6A589D69F22}"/>
              </a:ext>
            </a:extLst>
          </p:cNvPr>
          <p:cNvSpPr txBox="1"/>
          <p:nvPr/>
        </p:nvSpPr>
        <p:spPr>
          <a:xfrm>
            <a:off x="18736041" y="9824230"/>
            <a:ext cx="2996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Abadi" panose="020B0604020104020204" pitchFamily="34" charset="0"/>
              </a:rPr>
              <a:t>Defect diagnosis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ABA5AF4-047C-5579-C3F2-4E167F746A24}"/>
              </a:ext>
            </a:extLst>
          </p:cNvPr>
          <p:cNvSpPr txBox="1"/>
          <p:nvPr/>
        </p:nvSpPr>
        <p:spPr>
          <a:xfrm>
            <a:off x="18878251" y="13186446"/>
            <a:ext cx="2765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Abadi" panose="020B0604020104020204" pitchFamily="34" charset="0"/>
              </a:rPr>
              <a:t>Distribution of fuel ice</a:t>
            </a:r>
          </a:p>
        </p:txBody>
      </p:sp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605C9F24-682A-3615-9C87-029581AD5001}"/>
              </a:ext>
            </a:extLst>
          </p:cNvPr>
          <p:cNvGrpSpPr/>
          <p:nvPr/>
        </p:nvGrpSpPr>
        <p:grpSpPr>
          <a:xfrm>
            <a:off x="22988702" y="4781925"/>
            <a:ext cx="19865658" cy="10891226"/>
            <a:chOff x="30005312" y="39267833"/>
            <a:chExt cx="20243847" cy="12212812"/>
          </a:xfrm>
        </p:grpSpPr>
        <p:sp>
          <p:nvSpPr>
            <p:cNvPr id="1200" name="Title 1">
              <a:extLst>
                <a:ext uri="{FF2B5EF4-FFF2-40B4-BE49-F238E27FC236}">
                  <a16:creationId xmlns:a16="http://schemas.microsoft.com/office/drawing/2014/main" id="{7FF2E654-ED42-9954-7F80-9577CECB94E9}"/>
                </a:ext>
              </a:extLst>
            </p:cNvPr>
            <p:cNvSpPr txBox="1">
              <a:spLocks/>
            </p:cNvSpPr>
            <p:nvPr/>
          </p:nvSpPr>
          <p:spPr>
            <a:xfrm>
              <a:off x="30497700" y="39373196"/>
              <a:ext cx="12577424" cy="58734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2pPr>
              <a:lvl3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3pPr>
              <a:lvl4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4pPr>
              <a:lvl5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5pPr>
              <a:lvl6pPr marL="438135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6pPr>
              <a:lvl7pPr marL="876270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7pPr>
              <a:lvl8pPr marL="1314404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8pPr>
              <a:lvl9pPr marL="1752539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3D CARS imaging and 3D reconstruction for target diagnosis</a:t>
              </a:r>
            </a:p>
          </p:txBody>
        </p:sp>
        <p:pic>
          <p:nvPicPr>
            <p:cNvPr id="1201" name="Picture 1200">
              <a:extLst>
                <a:ext uri="{FF2B5EF4-FFF2-40B4-BE49-F238E27FC236}">
                  <a16:creationId xmlns:a16="http://schemas.microsoft.com/office/drawing/2014/main" id="{F9E92CD9-1450-46DF-4CD5-50FCCB24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2044" y="40049834"/>
              <a:ext cx="5413550" cy="5411774"/>
            </a:xfrm>
            <a:prstGeom prst="rect">
              <a:avLst/>
            </a:prstGeom>
          </p:spPr>
        </p:pic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F746F4-3462-C567-E73D-C5AD68C72A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36183" y="39267833"/>
              <a:ext cx="1378680" cy="6738846"/>
              <a:chOff x="302413" y="400753"/>
              <a:chExt cx="1635214" cy="4871777"/>
            </a:xfrm>
          </p:grpSpPr>
          <p:pic>
            <p:nvPicPr>
              <p:cNvPr id="1203" name="Picture 1202">
                <a:extLst>
                  <a:ext uri="{FF2B5EF4-FFF2-40B4-BE49-F238E27FC236}">
                    <a16:creationId xmlns:a16="http://schemas.microsoft.com/office/drawing/2014/main" id="{B193783E-F526-94F3-ED7F-7178D5495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2" y="400753"/>
                <a:ext cx="1609344" cy="1609344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4" name="Picture 1203">
                <a:extLst>
                  <a:ext uri="{FF2B5EF4-FFF2-40B4-BE49-F238E27FC236}">
                    <a16:creationId xmlns:a16="http://schemas.microsoft.com/office/drawing/2014/main" id="{96037890-A86D-25F9-38C8-D7122801A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1" y="3663186"/>
                <a:ext cx="1609344" cy="1609344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5" name="Picture 1204">
                <a:extLst>
                  <a:ext uri="{FF2B5EF4-FFF2-40B4-BE49-F238E27FC236}">
                    <a16:creationId xmlns:a16="http://schemas.microsoft.com/office/drawing/2014/main" id="{226261E6-671C-7761-F675-03200226D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413" y="973749"/>
                <a:ext cx="1612900" cy="1612900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6" name="Picture 1205">
                <a:extLst>
                  <a:ext uri="{FF2B5EF4-FFF2-40B4-BE49-F238E27FC236}">
                    <a16:creationId xmlns:a16="http://schemas.microsoft.com/office/drawing/2014/main" id="{012FC934-DAEF-ABE6-1E57-7CC158F72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2" y="1523873"/>
                <a:ext cx="1612900" cy="1612900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7" name="Picture 1206">
                <a:extLst>
                  <a:ext uri="{FF2B5EF4-FFF2-40B4-BE49-F238E27FC236}">
                    <a16:creationId xmlns:a16="http://schemas.microsoft.com/office/drawing/2014/main" id="{2048EEDB-BF60-54D9-741F-E8B9D23E5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283" y="2046884"/>
                <a:ext cx="1609344" cy="1609344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8" name="Picture 1207">
                <a:extLst>
                  <a:ext uri="{FF2B5EF4-FFF2-40B4-BE49-F238E27FC236}">
                    <a16:creationId xmlns:a16="http://schemas.microsoft.com/office/drawing/2014/main" id="{23180B3F-5006-A690-F4C4-6D589F1EE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1" y="2580255"/>
                <a:ext cx="1609344" cy="1609344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  <p:pic>
            <p:nvPicPr>
              <p:cNvPr id="1209" name="Picture 1208">
                <a:extLst>
                  <a:ext uri="{FF2B5EF4-FFF2-40B4-BE49-F238E27FC236}">
                    <a16:creationId xmlns:a16="http://schemas.microsoft.com/office/drawing/2014/main" id="{DEEA996A-1142-D73D-E655-160EFA1B8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37" y="3118478"/>
                <a:ext cx="1609344" cy="1609344"/>
              </a:xfrm>
              <a:prstGeom prst="rect">
                <a:avLst/>
              </a:prstGeom>
              <a:scene3d>
                <a:camera prst="orthographicFront">
                  <a:rot lat="17688843" lon="3275030" rev="18484538"/>
                </a:camera>
                <a:lightRig rig="threePt" dir="t"/>
              </a:scene3d>
            </p:spPr>
          </p:pic>
        </p:grpSp>
        <p:pic>
          <p:nvPicPr>
            <p:cNvPr id="1210" name="Picture 1209">
              <a:extLst>
                <a:ext uri="{FF2B5EF4-FFF2-40B4-BE49-F238E27FC236}">
                  <a16:creationId xmlns:a16="http://schemas.microsoft.com/office/drawing/2014/main" id="{C9061AAB-DA12-4FB4-B53E-8B18C9AD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2010" y="40046956"/>
              <a:ext cx="2658850" cy="2720069"/>
            </a:xfrm>
            <a:prstGeom prst="rect">
              <a:avLst/>
            </a:prstGeom>
          </p:spPr>
        </p:pic>
        <p:pic>
          <p:nvPicPr>
            <p:cNvPr id="1211" name="Picture 2" descr="C:\Users\Xi Huang\Desktop\CARS analysis\New folder (3)\1.bmp">
              <a:extLst>
                <a:ext uri="{FF2B5EF4-FFF2-40B4-BE49-F238E27FC236}">
                  <a16:creationId xmlns:a16="http://schemas.microsoft.com/office/drawing/2014/main" id="{067628E3-F3D4-E297-BF63-B8BDDF5900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1" t="15584" r="20709" b="7996"/>
            <a:stretch/>
          </p:blipFill>
          <p:spPr bwMode="auto">
            <a:xfrm>
              <a:off x="40392010" y="42798847"/>
              <a:ext cx="2674126" cy="2661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2" name="Picture 4" descr="C:\Users\Xi Huang\Desktop\CARS analysis\New folder (3)\3.tif">
              <a:extLst>
                <a:ext uri="{FF2B5EF4-FFF2-40B4-BE49-F238E27FC236}">
                  <a16:creationId xmlns:a16="http://schemas.microsoft.com/office/drawing/2014/main" id="{7884124D-FECE-868D-C7C0-F33ADF68D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213" y="44449781"/>
              <a:ext cx="995646" cy="99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3" name="Picture 1212">
              <a:extLst>
                <a:ext uri="{FF2B5EF4-FFF2-40B4-BE49-F238E27FC236}">
                  <a16:creationId xmlns:a16="http://schemas.microsoft.com/office/drawing/2014/main" id="{F01275CC-FA91-3D4F-C1AB-6CC896B23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4246" y="40046956"/>
              <a:ext cx="2709112" cy="2709112"/>
            </a:xfrm>
            <a:prstGeom prst="rect">
              <a:avLst/>
            </a:prstGeom>
          </p:spPr>
        </p:pic>
        <p:pic>
          <p:nvPicPr>
            <p:cNvPr id="1214" name="Picture 1213">
              <a:extLst>
                <a:ext uri="{FF2B5EF4-FFF2-40B4-BE49-F238E27FC236}">
                  <a16:creationId xmlns:a16="http://schemas.microsoft.com/office/drawing/2014/main" id="{62F37793-0E69-D669-F870-C308A0FA2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8" t="20085" r="18249" b="15900"/>
            <a:stretch/>
          </p:blipFill>
          <p:spPr>
            <a:xfrm>
              <a:off x="37654246" y="42798848"/>
              <a:ext cx="2709112" cy="26572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215" name="Rectangle 20">
              <a:extLst>
                <a:ext uri="{FF2B5EF4-FFF2-40B4-BE49-F238E27FC236}">
                  <a16:creationId xmlns:a16="http://schemas.microsoft.com/office/drawing/2014/main" id="{0CB5D5BA-522D-CF18-7448-7AE03893D7CF}"/>
                </a:ext>
              </a:extLst>
            </p:cNvPr>
            <p:cNvSpPr/>
            <p:nvPr/>
          </p:nvSpPr>
          <p:spPr bwMode="auto">
            <a:xfrm>
              <a:off x="38468130" y="40366829"/>
              <a:ext cx="743408" cy="597939"/>
            </a:xfrm>
            <a:prstGeom prst="rect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itchFamily="-4" charset="-128"/>
                <a:cs typeface="Arial" panose="020B0604020202020204" pitchFamily="34" charset="0"/>
              </a:endParaRPr>
            </a:p>
          </p:txBody>
        </p:sp>
        <p:cxnSp>
          <p:nvCxnSpPr>
            <p:cNvPr id="1216" name="Straight Arrow Connector 22">
              <a:extLst>
                <a:ext uri="{FF2B5EF4-FFF2-40B4-BE49-F238E27FC236}">
                  <a16:creationId xmlns:a16="http://schemas.microsoft.com/office/drawing/2014/main" id="{A493F812-A3C4-7E50-2486-8F7B04732C11}"/>
                </a:ext>
              </a:extLst>
            </p:cNvPr>
            <p:cNvCxnSpPr>
              <a:cxnSpLocks/>
              <a:endCxn id="1210" idx="1"/>
            </p:cNvCxnSpPr>
            <p:nvPr/>
          </p:nvCxnSpPr>
          <p:spPr bwMode="auto">
            <a:xfrm>
              <a:off x="39222901" y="40964768"/>
              <a:ext cx="1169109" cy="442223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7" name="Straight Arrow Connector 22">
              <a:extLst>
                <a:ext uri="{FF2B5EF4-FFF2-40B4-BE49-F238E27FC236}">
                  <a16:creationId xmlns:a16="http://schemas.microsoft.com/office/drawing/2014/main" id="{4452EE92-6D74-5DDF-DBD0-80B0C95281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810469" y="43027477"/>
              <a:ext cx="479518" cy="60457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8" name="Straight Arrow Connector 22">
              <a:extLst>
                <a:ext uri="{FF2B5EF4-FFF2-40B4-BE49-F238E27FC236}">
                  <a16:creationId xmlns:a16="http://schemas.microsoft.com/office/drawing/2014/main" id="{E8629CB4-C470-F80C-4202-621B149C78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529019" y="42704098"/>
              <a:ext cx="479518" cy="60457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9" name="Straight Arrow Connector 22">
              <a:extLst>
                <a:ext uri="{FF2B5EF4-FFF2-40B4-BE49-F238E27FC236}">
                  <a16:creationId xmlns:a16="http://schemas.microsoft.com/office/drawing/2014/main" id="{35944003-0481-B3F3-8835-27EA8CB9C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382037" y="43147548"/>
              <a:ext cx="479518" cy="60457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20" name="Rectangle 37">
              <a:extLst>
                <a:ext uri="{FF2B5EF4-FFF2-40B4-BE49-F238E27FC236}">
                  <a16:creationId xmlns:a16="http://schemas.microsoft.com/office/drawing/2014/main" id="{3D697F7F-DA20-80F6-E56F-2DC370FE5DAA}"/>
                </a:ext>
              </a:extLst>
            </p:cNvPr>
            <p:cNvSpPr/>
            <p:nvPr/>
          </p:nvSpPr>
          <p:spPr>
            <a:xfrm>
              <a:off x="39864623" y="44415232"/>
              <a:ext cx="3203862" cy="1077218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Surface scratches</a:t>
              </a:r>
            </a:p>
          </p:txBody>
        </p:sp>
        <p:pic>
          <p:nvPicPr>
            <p:cNvPr id="1221" name="Picture 1220" descr="A picture containing yellow&#10;&#10;Description automatically generated">
              <a:extLst>
                <a:ext uri="{FF2B5EF4-FFF2-40B4-BE49-F238E27FC236}">
                  <a16:creationId xmlns:a16="http://schemas.microsoft.com/office/drawing/2014/main" id="{D515D1B3-7A37-2153-9512-09373DA4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5312" y="46286512"/>
              <a:ext cx="4490232" cy="4490232"/>
            </a:xfrm>
            <a:prstGeom prst="rect">
              <a:avLst/>
            </a:prstGeom>
          </p:spPr>
        </p:pic>
        <p:pic>
          <p:nvPicPr>
            <p:cNvPr id="1222" name="Content Placeholder 38" descr="A picture containing light, blur, laser&#10;&#10;Description automatically generated">
              <a:extLst>
                <a:ext uri="{FF2B5EF4-FFF2-40B4-BE49-F238E27FC236}">
                  <a16:creationId xmlns:a16="http://schemas.microsoft.com/office/drawing/2014/main" id="{3B6AC546-19FC-65D9-CC64-A0F260BA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6963" y="46289252"/>
              <a:ext cx="4460806" cy="4460806"/>
            </a:xfrm>
            <a:prstGeom prst="rect">
              <a:avLst/>
            </a:prstGeom>
          </p:spPr>
        </p:pic>
        <p:pic>
          <p:nvPicPr>
            <p:cNvPr id="1223" name="Picture 1222" descr="A picture containing light, blur, laser&#10;&#10;Description automatically generated">
              <a:extLst>
                <a:ext uri="{FF2B5EF4-FFF2-40B4-BE49-F238E27FC236}">
                  <a16:creationId xmlns:a16="http://schemas.microsoft.com/office/drawing/2014/main" id="{483B31E7-072E-A367-AD97-05695F85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3362" y="46292026"/>
              <a:ext cx="4458032" cy="4458032"/>
            </a:xfrm>
            <a:prstGeom prst="rect">
              <a:avLst/>
            </a:prstGeom>
          </p:spPr>
        </p:pic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EEF36506-D6B0-9DF8-3ABC-8617DC82A212}"/>
                </a:ext>
              </a:extLst>
            </p:cNvPr>
            <p:cNvSpPr txBox="1"/>
            <p:nvPr/>
          </p:nvSpPr>
          <p:spPr>
            <a:xfrm>
              <a:off x="32152842" y="46686722"/>
              <a:ext cx="2440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r= 194.6 µm</a:t>
              </a:r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2DACC090-5D55-8935-B124-937C8175E936}"/>
                </a:ext>
              </a:extLst>
            </p:cNvPr>
            <p:cNvSpPr txBox="1"/>
            <p:nvPr/>
          </p:nvSpPr>
          <p:spPr>
            <a:xfrm>
              <a:off x="33129062" y="49552395"/>
              <a:ext cx="184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7195FD4B-B570-DB97-13A8-8F34E4C1E48A}"/>
                </a:ext>
              </a:extLst>
            </p:cNvPr>
            <p:cNvSpPr txBox="1"/>
            <p:nvPr/>
          </p:nvSpPr>
          <p:spPr>
            <a:xfrm>
              <a:off x="32136869" y="46286512"/>
              <a:ext cx="1486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θ</a:t>
              </a:r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4.1º</a:t>
              </a:r>
            </a:p>
          </p:txBody>
        </p:sp>
        <p:sp>
          <p:nvSpPr>
            <p:cNvPr id="1227" name="TextBox 1226">
              <a:extLst>
                <a:ext uri="{FF2B5EF4-FFF2-40B4-BE49-F238E27FC236}">
                  <a16:creationId xmlns:a16="http://schemas.microsoft.com/office/drawing/2014/main" id="{1705699C-E352-C75F-FC5C-2EB071A11C36}"/>
                </a:ext>
              </a:extLst>
            </p:cNvPr>
            <p:cNvSpPr txBox="1"/>
            <p:nvPr/>
          </p:nvSpPr>
          <p:spPr>
            <a:xfrm>
              <a:off x="32149715" y="47126416"/>
              <a:ext cx="22573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z= 48.8 µm</a:t>
              </a:r>
            </a:p>
          </p:txBody>
        </p:sp>
        <p:cxnSp>
          <p:nvCxnSpPr>
            <p:cNvPr id="1228" name="Straight Arrow Connector 1227">
              <a:extLst>
                <a:ext uri="{FF2B5EF4-FFF2-40B4-BE49-F238E27FC236}">
                  <a16:creationId xmlns:a16="http://schemas.microsoft.com/office/drawing/2014/main" id="{D5FDA5BC-0145-3611-7EB9-4F5D335628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218308" y="49097830"/>
              <a:ext cx="1102806" cy="323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9" name="Straight Arrow Connector 1228">
              <a:extLst>
                <a:ext uri="{FF2B5EF4-FFF2-40B4-BE49-F238E27FC236}">
                  <a16:creationId xmlns:a16="http://schemas.microsoft.com/office/drawing/2014/main" id="{FD7AF2E8-0C5E-4506-E417-E9DE79F0AA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3218308" y="48480935"/>
              <a:ext cx="1072539" cy="6168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79F1A68C-106F-16E3-F876-B7D8FA979279}"/>
                </a:ext>
              </a:extLst>
            </p:cNvPr>
            <p:cNvSpPr txBox="1"/>
            <p:nvPr/>
          </p:nvSpPr>
          <p:spPr>
            <a:xfrm>
              <a:off x="32890689" y="49158887"/>
              <a:ext cx="287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</a:t>
              </a:r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FD563B03-D33C-5F1A-6686-6899335D379B}"/>
                </a:ext>
              </a:extLst>
            </p:cNvPr>
            <p:cNvSpPr txBox="1"/>
            <p:nvPr/>
          </p:nvSpPr>
          <p:spPr>
            <a:xfrm>
              <a:off x="34006362" y="47946853"/>
              <a:ext cx="322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3CED8ED5-701E-7C9F-E763-C84626B208FF}"/>
                </a:ext>
              </a:extLst>
            </p:cNvPr>
            <p:cNvSpPr txBox="1"/>
            <p:nvPr/>
          </p:nvSpPr>
          <p:spPr>
            <a:xfrm>
              <a:off x="33775676" y="48621609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θ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33" name="Straight Arrow Connector 1232">
              <a:extLst>
                <a:ext uri="{FF2B5EF4-FFF2-40B4-BE49-F238E27FC236}">
                  <a16:creationId xmlns:a16="http://schemas.microsoft.com/office/drawing/2014/main" id="{593CA1A6-5B57-0BB8-2A51-1A69DD81D9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226501" y="49097646"/>
              <a:ext cx="8910" cy="632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4" name="Straight Arrow Connector 1233">
              <a:extLst>
                <a:ext uri="{FF2B5EF4-FFF2-40B4-BE49-F238E27FC236}">
                  <a16:creationId xmlns:a16="http://schemas.microsoft.com/office/drawing/2014/main" id="{1528ED36-E1D8-EDA1-3CCC-8E01352574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3232690" y="48167645"/>
              <a:ext cx="765219" cy="90792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5" name="Straight Arrow Connector 1234">
              <a:extLst>
                <a:ext uri="{FF2B5EF4-FFF2-40B4-BE49-F238E27FC236}">
                  <a16:creationId xmlns:a16="http://schemas.microsoft.com/office/drawing/2014/main" id="{DFDF35F4-A927-1C58-0CFB-F0744AE8C81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218308" y="49107582"/>
              <a:ext cx="8193" cy="134704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1E9D8A71-CCDB-69AD-F303-97CE685A7FD3}"/>
                </a:ext>
              </a:extLst>
            </p:cNvPr>
            <p:cNvSpPr txBox="1"/>
            <p:nvPr/>
          </p:nvSpPr>
          <p:spPr>
            <a:xfrm>
              <a:off x="36504037" y="46692233"/>
              <a:ext cx="2440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r= 151.4 µm</a:t>
              </a: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3F4641DD-24A9-5163-519D-EEC4650FF950}"/>
                </a:ext>
              </a:extLst>
            </p:cNvPr>
            <p:cNvSpPr txBox="1"/>
            <p:nvPr/>
          </p:nvSpPr>
          <p:spPr>
            <a:xfrm>
              <a:off x="36505096" y="46315708"/>
              <a:ext cx="1850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θ</a:t>
              </a:r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-28.7º</a:t>
              </a: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AE9BE2A6-9503-E7A2-72FF-BC8E43433C89}"/>
                </a:ext>
              </a:extLst>
            </p:cNvPr>
            <p:cNvSpPr txBox="1"/>
            <p:nvPr/>
          </p:nvSpPr>
          <p:spPr>
            <a:xfrm>
              <a:off x="36506509" y="47098287"/>
              <a:ext cx="248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z= 758.4 µm</a:t>
              </a: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B753CAB2-D83B-61C4-5FFD-1F54C81377BB}"/>
                </a:ext>
              </a:extLst>
            </p:cNvPr>
            <p:cNvSpPr txBox="1"/>
            <p:nvPr/>
          </p:nvSpPr>
          <p:spPr>
            <a:xfrm>
              <a:off x="39652230" y="46700373"/>
              <a:ext cx="2440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r= 197.2 µm</a:t>
              </a: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F752B2A6-94BC-5E3F-5527-231086433183}"/>
                </a:ext>
              </a:extLst>
            </p:cNvPr>
            <p:cNvSpPr txBox="1"/>
            <p:nvPr/>
          </p:nvSpPr>
          <p:spPr>
            <a:xfrm>
              <a:off x="39653289" y="46323848"/>
              <a:ext cx="1850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solidFill>
                    <a:schemeClr val="bg1"/>
                  </a:solidFill>
                </a:rPr>
                <a:t>θ</a:t>
              </a:r>
              <a:r>
                <a:rPr lang="en-US" sz="3200" dirty="0">
                  <a:solidFill>
                    <a:schemeClr val="bg1"/>
                  </a:solidFill>
                </a:rPr>
                <a:t>= -34.1º</a:t>
              </a:r>
            </a:p>
          </p:txBody>
        </p:sp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4E0DFD9B-3B9D-E926-5323-ADDACEB33396}"/>
                </a:ext>
              </a:extLst>
            </p:cNvPr>
            <p:cNvSpPr txBox="1"/>
            <p:nvPr/>
          </p:nvSpPr>
          <p:spPr>
            <a:xfrm>
              <a:off x="39654702" y="47106427"/>
              <a:ext cx="248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z= 761.6 µm</a:t>
              </a:r>
            </a:p>
          </p:txBody>
        </p:sp>
        <p:sp>
          <p:nvSpPr>
            <p:cNvPr id="1242" name="Rectangle: Rounded Corners 1241">
              <a:extLst>
                <a:ext uri="{FF2B5EF4-FFF2-40B4-BE49-F238E27FC236}">
                  <a16:creationId xmlns:a16="http://schemas.microsoft.com/office/drawing/2014/main" id="{998C9387-6857-12AE-203D-57EE5F4087CA}"/>
                </a:ext>
              </a:extLst>
            </p:cNvPr>
            <p:cNvSpPr/>
            <p:nvPr/>
          </p:nvSpPr>
          <p:spPr bwMode="auto">
            <a:xfrm>
              <a:off x="43713852" y="39267833"/>
              <a:ext cx="6535307" cy="12212812"/>
            </a:xfrm>
            <a:prstGeom prst="roundRect">
              <a:avLst>
                <a:gd name="adj" fmla="val 4676"/>
              </a:avLst>
            </a:prstGeom>
            <a:noFill/>
            <a:ln w="571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43" name="Title 1">
              <a:extLst>
                <a:ext uri="{FF2B5EF4-FFF2-40B4-BE49-F238E27FC236}">
                  <a16:creationId xmlns:a16="http://schemas.microsoft.com/office/drawing/2014/main" id="{892E3CE7-8220-B379-3346-03ED25F241B3}"/>
                </a:ext>
              </a:extLst>
            </p:cNvPr>
            <p:cNvSpPr txBox="1">
              <a:spLocks/>
            </p:cNvSpPr>
            <p:nvPr/>
          </p:nvSpPr>
          <p:spPr>
            <a:xfrm>
              <a:off x="31131281" y="45639053"/>
              <a:ext cx="11185130" cy="70744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2pPr>
              <a:lvl3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3pPr>
              <a:lvl4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4pPr>
              <a:lvl5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5pPr>
              <a:lvl6pPr marL="438135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6pPr>
              <a:lvl7pPr marL="876270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7pPr>
              <a:lvl8pPr marL="1314404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8pPr>
              <a:lvl9pPr marL="1752539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3D survey of defects using GPS-like coordinates (r, θ, z)</a:t>
              </a: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A1C51925-8EA8-7A47-0DDE-47F113424C64}"/>
                </a:ext>
              </a:extLst>
            </p:cNvPr>
            <p:cNvSpPr txBox="1"/>
            <p:nvPr/>
          </p:nvSpPr>
          <p:spPr>
            <a:xfrm>
              <a:off x="30005312" y="50403427"/>
              <a:ext cx="4490232" cy="10772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 on the surface of outer shell wall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45" name="TextBox 1244">
              <a:extLst>
                <a:ext uri="{FF2B5EF4-FFF2-40B4-BE49-F238E27FC236}">
                  <a16:creationId xmlns:a16="http://schemas.microsoft.com/office/drawing/2014/main" id="{2A6635FE-3726-1908-6A5E-4F56582FF3BC}"/>
                </a:ext>
              </a:extLst>
            </p:cNvPr>
            <p:cNvSpPr txBox="1"/>
            <p:nvPr/>
          </p:nvSpPr>
          <p:spPr>
            <a:xfrm>
              <a:off x="34556781" y="50403427"/>
              <a:ext cx="4459262" cy="10772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 inside the shell wall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CB495342-202A-EC04-0AB5-5AA0AB6F27F7}"/>
                </a:ext>
              </a:extLst>
            </p:cNvPr>
            <p:cNvSpPr txBox="1"/>
            <p:nvPr/>
          </p:nvSpPr>
          <p:spPr>
            <a:xfrm>
              <a:off x="39057835" y="50403427"/>
              <a:ext cx="4460806" cy="10772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 on the surface of inner shell wall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47" name="Straight Arrow Connector 22">
              <a:extLst>
                <a:ext uri="{FF2B5EF4-FFF2-40B4-BE49-F238E27FC236}">
                  <a16:creationId xmlns:a16="http://schemas.microsoft.com/office/drawing/2014/main" id="{439AA8B3-A4DF-F0FC-22EA-7210BCD1BC3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569768" y="48019492"/>
              <a:ext cx="736767" cy="49218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48" name="Straight Arrow Connector 22">
              <a:extLst>
                <a:ext uri="{FF2B5EF4-FFF2-40B4-BE49-F238E27FC236}">
                  <a16:creationId xmlns:a16="http://schemas.microsoft.com/office/drawing/2014/main" id="{D22DA231-F621-BC2F-010C-B18479EDB6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6912211" y="48610301"/>
              <a:ext cx="766504" cy="48734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49" name="Straight Arrow Connector 22">
              <a:extLst>
                <a:ext uri="{FF2B5EF4-FFF2-40B4-BE49-F238E27FC236}">
                  <a16:creationId xmlns:a16="http://schemas.microsoft.com/office/drawing/2014/main" id="{0274E46B-949E-DB0A-C189-1067CFEE62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34947" y="48036407"/>
              <a:ext cx="702499" cy="42695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50" name="Title 1">
              <a:extLst>
                <a:ext uri="{FF2B5EF4-FFF2-40B4-BE49-F238E27FC236}">
                  <a16:creationId xmlns:a16="http://schemas.microsoft.com/office/drawing/2014/main" id="{0383A86A-CE72-D97D-9109-43B73E53A073}"/>
                </a:ext>
              </a:extLst>
            </p:cNvPr>
            <p:cNvSpPr txBox="1">
              <a:spLocks/>
            </p:cNvSpPr>
            <p:nvPr/>
          </p:nvSpPr>
          <p:spPr>
            <a:xfrm>
              <a:off x="44583461" y="39525881"/>
              <a:ext cx="4770714" cy="1039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2pPr>
              <a:lvl3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3pPr>
              <a:lvl4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4pPr>
              <a:lvl5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5pPr>
              <a:lvl6pPr marL="438135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6pPr>
              <a:lvl7pPr marL="876270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7pPr>
              <a:lvl8pPr marL="1314404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8pPr>
              <a:lvl9pPr marL="1752539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Cryo-CARS imaging of D</a:t>
              </a:r>
              <a:r>
                <a:rPr lang="en-US" altLang="zh-CN" sz="3200" b="1" kern="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2</a:t>
              </a:r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 ice at 12 K</a:t>
              </a:r>
            </a:p>
          </p:txBody>
        </p:sp>
        <p:pic>
          <p:nvPicPr>
            <p:cNvPr id="1251" name="Picture 3" descr="C:\Users\FLUOVIEW\Desktop\CARS data 2-27-2023\18.1K\18.1K-1-18204.tif">
              <a:extLst>
                <a:ext uri="{FF2B5EF4-FFF2-40B4-BE49-F238E27FC236}">
                  <a16:creationId xmlns:a16="http://schemas.microsoft.com/office/drawing/2014/main" id="{B1DC9F02-643D-3127-6EB5-85DA62166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069" y="43891532"/>
              <a:ext cx="3081600" cy="30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8" descr="C:\Users\FLUOVIEW\Desktop\CARS data 2-27-2023\18.1K\18.1K-1-18204-C.tif">
              <a:extLst>
                <a:ext uri="{FF2B5EF4-FFF2-40B4-BE49-F238E27FC236}">
                  <a16:creationId xmlns:a16="http://schemas.microsoft.com/office/drawing/2014/main" id="{32F86D71-B315-666D-824C-C1717AC9C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1711" y="40765509"/>
              <a:ext cx="3081154" cy="3081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3" name="Picture 9" descr="C:\Users\FLUOVIEW\Desktop\CARS data 2-27-2023\18.1K\18.1K-1-18204-T.tif">
              <a:extLst>
                <a:ext uri="{FF2B5EF4-FFF2-40B4-BE49-F238E27FC236}">
                  <a16:creationId xmlns:a16="http://schemas.microsoft.com/office/drawing/2014/main" id="{59B6E494-AF95-9C44-2BC7-C3ECDB062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069" y="40764846"/>
              <a:ext cx="3081600" cy="30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4" name="Picture 4" descr="C:\Users\FLUOVIEW\Desktop\CARS data 2-27-2023\18.1K-zoom\18.1K-Zoom-18124-4 x3.tif">
              <a:extLst>
                <a:ext uri="{FF2B5EF4-FFF2-40B4-BE49-F238E27FC236}">
                  <a16:creationId xmlns:a16="http://schemas.microsoft.com/office/drawing/2014/main" id="{AF921AE6-1253-5592-B601-C92DC5BFD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4467" y="43891532"/>
              <a:ext cx="3081154" cy="3081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5" name="Picture 1254">
              <a:extLst>
                <a:ext uri="{FF2B5EF4-FFF2-40B4-BE49-F238E27FC236}">
                  <a16:creationId xmlns:a16="http://schemas.microsoft.com/office/drawing/2014/main" id="{BC82306A-0579-9E56-CD32-F3BD5AF02A60}"/>
                </a:ext>
              </a:extLst>
            </p:cNvPr>
            <p:cNvPicPr>
              <a:picLocks/>
            </p:cNvPicPr>
            <p:nvPr/>
          </p:nvPicPr>
          <p:blipFill rotWithShape="1">
            <a:blip r:embed="rId31"/>
            <a:srcRect l="15804" t="10951" r="11966" b="10748"/>
            <a:stretch/>
          </p:blipFill>
          <p:spPr>
            <a:xfrm>
              <a:off x="46946450" y="47910474"/>
              <a:ext cx="3081600" cy="3081600"/>
            </a:xfrm>
            <a:prstGeom prst="rect">
              <a:avLst/>
            </a:prstGeom>
          </p:spPr>
        </p:pic>
        <p:sp>
          <p:nvSpPr>
            <p:cNvPr id="1256" name="Title 1">
              <a:extLst>
                <a:ext uri="{FF2B5EF4-FFF2-40B4-BE49-F238E27FC236}">
                  <a16:creationId xmlns:a16="http://schemas.microsoft.com/office/drawing/2014/main" id="{701AA2A0-B1EF-E627-556F-4913A4D31D26}"/>
                </a:ext>
              </a:extLst>
            </p:cNvPr>
            <p:cNvSpPr txBox="1">
              <a:spLocks/>
            </p:cNvSpPr>
            <p:nvPr/>
          </p:nvSpPr>
          <p:spPr>
            <a:xfrm>
              <a:off x="44091498" y="47243299"/>
              <a:ext cx="5587092" cy="3572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2pPr>
              <a:lvl3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3pPr>
              <a:lvl4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4pPr>
              <a:lvl5pPr algn="ctr" defTabSz="4206398" rtl="0" eaLnBrk="0" fontAlgn="base" hangingPunct="0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5pPr>
              <a:lvl6pPr marL="438135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6pPr>
              <a:lvl7pPr marL="876270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7pPr>
              <a:lvl8pPr marL="1314404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8pPr>
              <a:lvl9pPr marL="1752539" algn="ctr" defTabSz="4206398" rtl="0" fontAlgn="base">
                <a:spcBef>
                  <a:spcPct val="0"/>
                </a:spcBef>
                <a:spcAft>
                  <a:spcPct val="0"/>
                </a:spcAft>
                <a:defRPr sz="20220">
                  <a:solidFill>
                    <a:schemeClr val="tx2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3D reconstruction of D</a:t>
              </a:r>
              <a:r>
                <a:rPr lang="en-US" altLang="zh-CN" sz="3200" b="1" kern="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2</a:t>
              </a:r>
              <a:r>
                <a:rPr lang="en-US" altLang="zh-CN" sz="3200" b="1" kern="0" dirty="0">
                  <a:solidFill>
                    <a:srgbClr val="0000FF"/>
                  </a:solidFill>
                  <a:latin typeface="Arial" panose="020B0604020202020204" pitchFamily="34" charset="0"/>
                  <a:ea typeface="Helvetica" charset="0"/>
                  <a:cs typeface="Arial" panose="020B0604020202020204" pitchFamily="34" charset="0"/>
                </a:rPr>
                <a:t> ice</a:t>
              </a:r>
            </a:p>
          </p:txBody>
        </p: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90C7CBE4-B69C-E274-2DCC-9E54913EC1FD}"/>
                </a:ext>
              </a:extLst>
            </p:cNvPr>
            <p:cNvSpPr txBox="1"/>
            <p:nvPr/>
          </p:nvSpPr>
          <p:spPr>
            <a:xfrm>
              <a:off x="44127508" y="43088331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CD shell</a:t>
              </a:r>
            </a:p>
          </p:txBody>
        </p:sp>
        <p:sp>
          <p:nvSpPr>
            <p:cNvPr id="1258" name="TextBox 1257">
              <a:extLst>
                <a:ext uri="{FF2B5EF4-FFF2-40B4-BE49-F238E27FC236}">
                  <a16:creationId xmlns:a16="http://schemas.microsoft.com/office/drawing/2014/main" id="{8C9F2EF5-E0B2-68E6-E7C4-15D915761BF6}"/>
                </a:ext>
              </a:extLst>
            </p:cNvPr>
            <p:cNvSpPr txBox="1"/>
            <p:nvPr/>
          </p:nvSpPr>
          <p:spPr>
            <a:xfrm>
              <a:off x="43849923" y="40752104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TPEF</a:t>
              </a:r>
            </a:p>
          </p:txBody>
        </p:sp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9D7609E6-9017-1614-B153-601B6985BD04}"/>
                </a:ext>
              </a:extLst>
            </p:cNvPr>
            <p:cNvSpPr txBox="1"/>
            <p:nvPr/>
          </p:nvSpPr>
          <p:spPr>
            <a:xfrm>
              <a:off x="46977986" y="40736445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CARS</a:t>
              </a:r>
            </a:p>
          </p:txBody>
        </p:sp>
        <p:sp>
          <p:nvSpPr>
            <p:cNvPr id="1260" name="TextBox 1259">
              <a:extLst>
                <a:ext uri="{FF2B5EF4-FFF2-40B4-BE49-F238E27FC236}">
                  <a16:creationId xmlns:a16="http://schemas.microsoft.com/office/drawing/2014/main" id="{E5B881F7-1F89-753E-FFF8-96A9EDDB89A7}"/>
                </a:ext>
              </a:extLst>
            </p:cNvPr>
            <p:cNvSpPr txBox="1"/>
            <p:nvPr/>
          </p:nvSpPr>
          <p:spPr>
            <a:xfrm>
              <a:off x="47175397" y="43059452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sz="3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ice </a:t>
              </a:r>
            </a:p>
          </p:txBody>
        </p:sp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034D58B7-EC52-27DD-584B-033BB7B09113}"/>
                </a:ext>
              </a:extLst>
            </p:cNvPr>
            <p:cNvSpPr txBox="1"/>
            <p:nvPr/>
          </p:nvSpPr>
          <p:spPr>
            <a:xfrm>
              <a:off x="43828779" y="44023052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Merged</a:t>
              </a:r>
            </a:p>
          </p:txBody>
        </p:sp>
        <p:sp>
          <p:nvSpPr>
            <p:cNvPr id="1262" name="TextBox 1261">
              <a:extLst>
                <a:ext uri="{FF2B5EF4-FFF2-40B4-BE49-F238E27FC236}">
                  <a16:creationId xmlns:a16="http://schemas.microsoft.com/office/drawing/2014/main" id="{CA6E58CF-B808-198F-25AA-7F8853245ECE}"/>
                </a:ext>
              </a:extLst>
            </p:cNvPr>
            <p:cNvSpPr txBox="1"/>
            <p:nvPr/>
          </p:nvSpPr>
          <p:spPr>
            <a:xfrm>
              <a:off x="46968818" y="43999316"/>
              <a:ext cx="2403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Merged</a:t>
              </a:r>
            </a:p>
          </p:txBody>
        </p:sp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0AD26C4F-6FAB-8190-E01A-60E71B588F59}"/>
                </a:ext>
              </a:extLst>
            </p:cNvPr>
            <p:cNvSpPr txBox="1"/>
            <p:nvPr/>
          </p:nvSpPr>
          <p:spPr>
            <a:xfrm>
              <a:off x="47212726" y="45965797"/>
              <a:ext cx="26174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Resolution &lt; 1 µm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4" name="TextBox 1263">
              <a:extLst>
                <a:ext uri="{FF2B5EF4-FFF2-40B4-BE49-F238E27FC236}">
                  <a16:creationId xmlns:a16="http://schemas.microsoft.com/office/drawing/2014/main" id="{308C24E7-4D22-AAAE-F281-A276AB4A3ED1}"/>
                </a:ext>
              </a:extLst>
            </p:cNvPr>
            <p:cNvSpPr txBox="1"/>
            <p:nvPr/>
          </p:nvSpPr>
          <p:spPr>
            <a:xfrm>
              <a:off x="44256742" y="45770125"/>
              <a:ext cx="30187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sz="3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ice cracks </a:t>
              </a:r>
            </a:p>
          </p:txBody>
        </p:sp>
        <p:cxnSp>
          <p:nvCxnSpPr>
            <p:cNvPr id="1265" name="Straight Arrow Connector 22">
              <a:extLst>
                <a:ext uri="{FF2B5EF4-FFF2-40B4-BE49-F238E27FC236}">
                  <a16:creationId xmlns:a16="http://schemas.microsoft.com/office/drawing/2014/main" id="{EA85FC0F-75E6-7689-3832-28D34538654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016377" y="45720149"/>
              <a:ext cx="756170" cy="2645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66" name="Straight Arrow Connector 22">
              <a:extLst>
                <a:ext uri="{FF2B5EF4-FFF2-40B4-BE49-F238E27FC236}">
                  <a16:creationId xmlns:a16="http://schemas.microsoft.com/office/drawing/2014/main" id="{1864276B-8CE2-8958-43FE-A69A646A04F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384366" y="45123913"/>
              <a:ext cx="338925" cy="56553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67" name="Picture 1266">
              <a:extLst>
                <a:ext uri="{FF2B5EF4-FFF2-40B4-BE49-F238E27FC236}">
                  <a16:creationId xmlns:a16="http://schemas.microsoft.com/office/drawing/2014/main" id="{83123388-82B2-0850-5C2C-C7D372123F66}"/>
                </a:ext>
              </a:extLst>
            </p:cNvPr>
            <p:cNvPicPr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3832913" y="47901791"/>
              <a:ext cx="3081600" cy="3081600"/>
            </a:xfrm>
            <a:prstGeom prst="rect">
              <a:avLst/>
            </a:prstGeom>
          </p:spPr>
        </p:pic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4BBE2D77-8D43-E6E1-6141-A4695CF8009C}"/>
                </a:ext>
              </a:extLst>
            </p:cNvPr>
            <p:cNvSpPr txBox="1"/>
            <p:nvPr/>
          </p:nvSpPr>
          <p:spPr>
            <a:xfrm>
              <a:off x="43958226" y="47957496"/>
              <a:ext cx="1625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sz="3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ice</a:t>
              </a:r>
            </a:p>
          </p:txBody>
        </p:sp>
      </p:grpSp>
      <p:pic>
        <p:nvPicPr>
          <p:cNvPr id="1269" name="Picture 1268">
            <a:extLst>
              <a:ext uri="{FF2B5EF4-FFF2-40B4-BE49-F238E27FC236}">
                <a16:creationId xmlns:a16="http://schemas.microsoft.com/office/drawing/2014/main" id="{BB6A7CC2-536B-4C0F-FAD6-B66E129297E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63428" y="27626868"/>
            <a:ext cx="2981186" cy="4672396"/>
          </a:xfrm>
          <a:prstGeom prst="rect">
            <a:avLst/>
          </a:prstGeom>
        </p:spPr>
      </p:pic>
      <p:pic>
        <p:nvPicPr>
          <p:cNvPr id="1270" name="Picture 1269">
            <a:extLst>
              <a:ext uri="{FF2B5EF4-FFF2-40B4-BE49-F238E27FC236}">
                <a16:creationId xmlns:a16="http://schemas.microsoft.com/office/drawing/2014/main" id="{C74837D9-EBB2-F607-847E-9133908352E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r="29115"/>
          <a:stretch/>
        </p:blipFill>
        <p:spPr>
          <a:xfrm>
            <a:off x="11504752" y="22315334"/>
            <a:ext cx="3278189" cy="4445085"/>
          </a:xfrm>
          <a:prstGeom prst="rect">
            <a:avLst/>
          </a:prstGeom>
        </p:spPr>
      </p:pic>
      <p:pic>
        <p:nvPicPr>
          <p:cNvPr id="1274" name="Picture 18">
            <a:extLst>
              <a:ext uri="{FF2B5EF4-FFF2-40B4-BE49-F238E27FC236}">
                <a16:creationId xmlns:a16="http://schemas.microsoft.com/office/drawing/2014/main" id="{63E3FBC8-8384-DFD1-B4D4-AAAE6620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0760" y="18920678"/>
            <a:ext cx="7513506" cy="503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97" name="Chart 1296">
            <a:extLst>
              <a:ext uri="{FF2B5EF4-FFF2-40B4-BE49-F238E27FC236}">
                <a16:creationId xmlns:a16="http://schemas.microsoft.com/office/drawing/2014/main" id="{39B23F4C-87D8-62D6-78AB-37DF8FCE33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43021"/>
              </p:ext>
            </p:extLst>
          </p:nvPr>
        </p:nvGraphicFramePr>
        <p:xfrm>
          <a:off x="47307678" y="3528145"/>
          <a:ext cx="10125301" cy="406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pic>
        <p:nvPicPr>
          <p:cNvPr id="1304" name="Picture 1303" descr="A diagram of a graph">
            <a:extLst>
              <a:ext uri="{FF2B5EF4-FFF2-40B4-BE49-F238E27FC236}">
                <a16:creationId xmlns:a16="http://schemas.microsoft.com/office/drawing/2014/main" id="{30C17CDA-EC25-39B2-76AE-3D41E0DA2C3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360" y="10278003"/>
            <a:ext cx="14201120" cy="6451915"/>
          </a:xfrm>
          <a:prstGeom prst="rect">
            <a:avLst/>
          </a:prstGeom>
        </p:spPr>
      </p:pic>
      <p:pic>
        <p:nvPicPr>
          <p:cNvPr id="1317" name="Picture 1316" descr="A diagram of a laser machine&#10;&#10;AI-generated content may be incorrect.">
            <a:extLst>
              <a:ext uri="{FF2B5EF4-FFF2-40B4-BE49-F238E27FC236}">
                <a16:creationId xmlns:a16="http://schemas.microsoft.com/office/drawing/2014/main" id="{C2B70909-742A-4C29-3845-FBDE0D1E1C8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r="51930"/>
          <a:stretch>
            <a:fillRect/>
          </a:stretch>
        </p:blipFill>
        <p:spPr>
          <a:xfrm>
            <a:off x="398308" y="21567125"/>
            <a:ext cx="10538444" cy="10667464"/>
          </a:xfrm>
          <a:prstGeom prst="rect">
            <a:avLst/>
          </a:prstGeom>
        </p:spPr>
      </p:pic>
      <p:pic>
        <p:nvPicPr>
          <p:cNvPr id="1319" name="Picture 1318" descr="A machine with many objects on it&#10;&#10;AI-generated content may be incorrect.">
            <a:extLst>
              <a:ext uri="{FF2B5EF4-FFF2-40B4-BE49-F238E27FC236}">
                <a16:creationId xmlns:a16="http://schemas.microsoft.com/office/drawing/2014/main" id="{49601426-E135-65A6-1E08-AA956F49F92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9095" b="1146"/>
          <a:stretch>
            <a:fillRect/>
          </a:stretch>
        </p:blipFill>
        <p:spPr>
          <a:xfrm>
            <a:off x="15371290" y="21495071"/>
            <a:ext cx="5814076" cy="7018048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E5B75B3-B1EE-1B8D-B1E9-530E50DD26A5}"/>
              </a:ext>
            </a:extLst>
          </p:cNvPr>
          <p:cNvSpPr/>
          <p:nvPr/>
        </p:nvSpPr>
        <p:spPr>
          <a:xfrm>
            <a:off x="22204156" y="15993906"/>
            <a:ext cx="21475865" cy="13501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7" name="Rectangle 24">
            <a:extLst>
              <a:ext uri="{FF2B5EF4-FFF2-40B4-BE49-F238E27FC236}">
                <a16:creationId xmlns:a16="http://schemas.microsoft.com/office/drawing/2014/main" id="{689ECAE3-E424-362D-26DC-244FF2DE8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32" y="16864163"/>
            <a:ext cx="1140367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Two synchronized pulsed lasers (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Pump beam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+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Stokes beam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) </a:t>
            </a:r>
            <a:r>
              <a:rPr lang="en-US" altLang="en-US" sz="3200" dirty="0">
                <a:latin typeface="Aptos" panose="020B0004020202020204" pitchFamily="34" charset="0"/>
              </a:rPr>
              <a:t>Frequency difference matches molecular vibration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457200" lvl="0" indent="-4572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b="1" dirty="0">
                <a:latin typeface="Aptos" panose="020B0004020202020204" pitchFamily="34" charset="0"/>
              </a:rPr>
              <a:t>Coherently</a:t>
            </a:r>
            <a:r>
              <a:rPr lang="en-US" altLang="en-US" sz="3200" dirty="0">
                <a:latin typeface="Aptos" panose="020B0004020202020204" pitchFamily="34" charset="0"/>
              </a:rPr>
              <a:t> excites molecules, producing strong </a:t>
            </a:r>
            <a:r>
              <a:rPr lang="en-US" altLang="en-US" sz="3200" b="1" dirty="0">
                <a:latin typeface="Aptos" panose="020B0004020202020204" pitchFamily="34" charset="0"/>
              </a:rPr>
              <a:t>anti-Stokes signal</a:t>
            </a:r>
            <a:r>
              <a:rPr lang="en-US" altLang="en-US" sz="3200" dirty="0">
                <a:latin typeface="Aptos" panose="020B0004020202020204" pitchFamily="34" charset="0"/>
              </a:rPr>
              <a:t> </a:t>
            </a:r>
          </a:p>
          <a:p>
            <a:pPr marL="914400" lvl="1" indent="-4572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ptos" panose="020B0004020202020204" pitchFamily="34" charset="0"/>
              </a:rPr>
              <a:t>Nonlinear process</a:t>
            </a:r>
          </a:p>
          <a:p>
            <a:pPr marL="914400" lvl="1" indent="-4572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ptos" panose="020B0004020202020204" pitchFamily="34" charset="0"/>
              </a:rPr>
              <a:t>Signal only forms where beams overlap</a:t>
            </a:r>
          </a:p>
          <a:p>
            <a:pPr marL="457200" lvl="0" indent="-4572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Fast, 3D chemical imaging to identify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voids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defects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fuel layering.</a:t>
            </a:r>
          </a:p>
        </p:txBody>
      </p:sp>
      <p:pic>
        <p:nvPicPr>
          <p:cNvPr id="1338" name="Picture 26">
            <a:extLst>
              <a:ext uri="{FF2B5EF4-FFF2-40B4-BE49-F238E27FC236}">
                <a16:creationId xmlns:a16="http://schemas.microsoft.com/office/drawing/2014/main" id="{66ABCAC4-4383-D306-17D2-0F42E4ED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002" y="17074439"/>
            <a:ext cx="5465511" cy="43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46FB947-F93C-D8AC-4F37-72B25BA0D7FC}"/>
              </a:ext>
            </a:extLst>
          </p:cNvPr>
          <p:cNvSpPr/>
          <p:nvPr/>
        </p:nvSpPr>
        <p:spPr>
          <a:xfrm>
            <a:off x="22180892" y="15993905"/>
            <a:ext cx="21483086" cy="865436"/>
          </a:xfrm>
          <a:prstGeom prst="rect">
            <a:avLst/>
          </a:prstGeom>
          <a:solidFill>
            <a:srgbClr val="D00000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badi" panose="020B0604020104020204" pitchFamily="34" charset="0"/>
                <a:cs typeface="Times New Roman" panose="02020603050405020304" pitchFamily="18" charset="0"/>
              </a:rPr>
              <a:t>Target Fabrication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A93C91-636E-8199-B3E5-A88B12EE12D5}"/>
              </a:ext>
            </a:extLst>
          </p:cNvPr>
          <p:cNvSpPr txBox="1"/>
          <p:nvPr/>
        </p:nvSpPr>
        <p:spPr>
          <a:xfrm>
            <a:off x="22280193" y="16853555"/>
            <a:ext cx="183277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Utilized </a:t>
            </a:r>
            <a:r>
              <a:rPr lang="en-US" sz="3200" b="1" dirty="0"/>
              <a:t>two-photon polymerization </a:t>
            </a:r>
            <a:r>
              <a:rPr lang="en-US" sz="3200" dirty="0"/>
              <a:t>to solidify liquid resin, building intricate geometries layer by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Achieving superior uniformity is critical</a:t>
            </a:r>
            <a:r>
              <a:rPr lang="en-US" sz="3200" dirty="0"/>
              <a:t> to enhance mechanical robustness, reduce defects, and improve overall target performance for high-yield fusion.</a:t>
            </a:r>
          </a:p>
          <a:p>
            <a:r>
              <a:rPr lang="en-US" sz="3200" dirty="0"/>
              <a:t> </a:t>
            </a:r>
          </a:p>
        </p:txBody>
      </p:sp>
      <p:grpSp>
        <p:nvGrpSpPr>
          <p:cNvPr id="47" name="组合 34">
            <a:extLst>
              <a:ext uri="{FF2B5EF4-FFF2-40B4-BE49-F238E27FC236}">
                <a16:creationId xmlns:a16="http://schemas.microsoft.com/office/drawing/2014/main" id="{62801DC4-7FFD-2A3B-AECB-CAD8F5C0BDDB}"/>
              </a:ext>
            </a:extLst>
          </p:cNvPr>
          <p:cNvGrpSpPr/>
          <p:nvPr/>
        </p:nvGrpSpPr>
        <p:grpSpPr>
          <a:xfrm>
            <a:off x="21902083" y="18913792"/>
            <a:ext cx="7364035" cy="3529973"/>
            <a:chOff x="-968574" y="24220508"/>
            <a:chExt cx="7374997" cy="4517836"/>
          </a:xfrm>
        </p:grpSpPr>
        <p:cxnSp>
          <p:nvCxnSpPr>
            <p:cNvPr id="48" name="直接连接符 39">
              <a:extLst>
                <a:ext uri="{FF2B5EF4-FFF2-40B4-BE49-F238E27FC236}">
                  <a16:creationId xmlns:a16="http://schemas.microsoft.com/office/drawing/2014/main" id="{874E1244-0513-D567-BFED-150FEB188801}"/>
                </a:ext>
              </a:extLst>
            </p:cNvPr>
            <p:cNvCxnSpPr/>
            <p:nvPr/>
          </p:nvCxnSpPr>
          <p:spPr bwMode="auto">
            <a:xfrm>
              <a:off x="1528106" y="25163422"/>
              <a:ext cx="3544288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0">
              <a:extLst>
                <a:ext uri="{FF2B5EF4-FFF2-40B4-BE49-F238E27FC236}">
                  <a16:creationId xmlns:a16="http://schemas.microsoft.com/office/drawing/2014/main" id="{E2D8B1C8-C8E3-609E-6CFA-824DAC97D909}"/>
                </a:ext>
              </a:extLst>
            </p:cNvPr>
            <p:cNvCxnSpPr/>
            <p:nvPr/>
          </p:nvCxnSpPr>
          <p:spPr bwMode="auto">
            <a:xfrm>
              <a:off x="1528106" y="27263998"/>
              <a:ext cx="3544288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2">
              <a:extLst>
                <a:ext uri="{FF2B5EF4-FFF2-40B4-BE49-F238E27FC236}">
                  <a16:creationId xmlns:a16="http://schemas.microsoft.com/office/drawing/2014/main" id="{82A861F8-D645-FD91-A441-3CE8E4B7A299}"/>
                </a:ext>
              </a:extLst>
            </p:cNvPr>
            <p:cNvCxnSpPr/>
            <p:nvPr/>
          </p:nvCxnSpPr>
          <p:spPr bwMode="auto">
            <a:xfrm>
              <a:off x="1921522" y="25163422"/>
              <a:ext cx="0" cy="21265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lg" len="lg"/>
            </a:ln>
            <a:effectLst/>
          </p:spPr>
        </p:cxnSp>
        <p:cxnSp>
          <p:nvCxnSpPr>
            <p:cNvPr id="51" name="直接连接符 43">
              <a:extLst>
                <a:ext uri="{FF2B5EF4-FFF2-40B4-BE49-F238E27FC236}">
                  <a16:creationId xmlns:a16="http://schemas.microsoft.com/office/drawing/2014/main" id="{C7DE9990-F06D-FADC-9150-7876ED3FDF7F}"/>
                </a:ext>
              </a:extLst>
            </p:cNvPr>
            <p:cNvCxnSpPr/>
            <p:nvPr/>
          </p:nvCxnSpPr>
          <p:spPr bwMode="auto">
            <a:xfrm>
              <a:off x="1936881" y="26213711"/>
              <a:ext cx="3189860" cy="0"/>
            </a:xfrm>
            <a:prstGeom prst="line">
              <a:avLst/>
            </a:prstGeom>
            <a:ln w="2857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44">
              <a:extLst>
                <a:ext uri="{FF2B5EF4-FFF2-40B4-BE49-F238E27FC236}">
                  <a16:creationId xmlns:a16="http://schemas.microsoft.com/office/drawing/2014/main" id="{F962749C-3910-4453-29E5-3FE1974BCE31}"/>
                </a:ext>
              </a:extLst>
            </p:cNvPr>
            <p:cNvCxnSpPr/>
            <p:nvPr/>
          </p:nvCxnSpPr>
          <p:spPr bwMode="auto">
            <a:xfrm>
              <a:off x="4622270" y="25163422"/>
              <a:ext cx="0" cy="10632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triangle" w="lg" len="lg"/>
              <a:tailEnd type="none" w="lg" len="lg"/>
            </a:ln>
            <a:effectLst/>
          </p:spPr>
        </p:cxnSp>
        <p:cxnSp>
          <p:nvCxnSpPr>
            <p:cNvPr id="53" name="直接箭头连接符 45">
              <a:extLst>
                <a:ext uri="{FF2B5EF4-FFF2-40B4-BE49-F238E27FC236}">
                  <a16:creationId xmlns:a16="http://schemas.microsoft.com/office/drawing/2014/main" id="{2EE2246E-BFCD-2631-3EE9-E30DA3253E85}"/>
                </a:ext>
              </a:extLst>
            </p:cNvPr>
            <p:cNvCxnSpPr/>
            <p:nvPr/>
          </p:nvCxnSpPr>
          <p:spPr bwMode="auto">
            <a:xfrm>
              <a:off x="4622270" y="26200714"/>
              <a:ext cx="0" cy="10632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triangle" w="lg" len="lg"/>
              <a:tailEnd type="none" w="lg" len="lg"/>
            </a:ln>
            <a:effectLst/>
          </p:spPr>
        </p:cxnSp>
        <p:sp>
          <p:nvSpPr>
            <p:cNvPr id="54" name="矩形 46">
              <a:extLst>
                <a:ext uri="{FF2B5EF4-FFF2-40B4-BE49-F238E27FC236}">
                  <a16:creationId xmlns:a16="http://schemas.microsoft.com/office/drawing/2014/main" id="{87F36A41-1A42-B36E-8516-CBF6301060EB}"/>
                </a:ext>
              </a:extLst>
            </p:cNvPr>
            <p:cNvSpPr/>
            <p:nvPr/>
          </p:nvSpPr>
          <p:spPr>
            <a:xfrm>
              <a:off x="-968574" y="24220508"/>
              <a:ext cx="2697829" cy="1905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Excited </a:t>
              </a:r>
            </a:p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  <a:endParaRPr lang="zh-CN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2538FF22-F0B9-29F2-DAE6-928D3E833C14}"/>
                </a:ext>
              </a:extLst>
            </p:cNvPr>
            <p:cNvSpPr/>
            <p:nvPr/>
          </p:nvSpPr>
          <p:spPr>
            <a:xfrm>
              <a:off x="-921433" y="26833224"/>
              <a:ext cx="2562312" cy="1905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Ground</a:t>
              </a:r>
            </a:p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  <a:endParaRPr lang="zh-CN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任意多边形 49">
              <a:extLst>
                <a:ext uri="{FF2B5EF4-FFF2-40B4-BE49-F238E27FC236}">
                  <a16:creationId xmlns:a16="http://schemas.microsoft.com/office/drawing/2014/main" id="{37B9AF67-50F4-BB37-12CE-E43573DE1A24}"/>
                </a:ext>
              </a:extLst>
            </p:cNvPr>
            <p:cNvSpPr/>
            <p:nvPr/>
          </p:nvSpPr>
          <p:spPr bwMode="auto">
            <a:xfrm rot="1520771">
              <a:off x="1082332" y="25928324"/>
              <a:ext cx="733536" cy="450124"/>
            </a:xfrm>
            <a:custGeom>
              <a:avLst/>
              <a:gdLst>
                <a:gd name="connsiteX0" fmla="*/ 0 w 626533"/>
                <a:gd name="connsiteY0" fmla="*/ 0 h 383822"/>
                <a:gd name="connsiteX1" fmla="*/ 59266 w 626533"/>
                <a:gd name="connsiteY1" fmla="*/ 381000 h 383822"/>
                <a:gd name="connsiteX2" fmla="*/ 118533 w 626533"/>
                <a:gd name="connsiteY2" fmla="*/ 16933 h 383822"/>
                <a:gd name="connsiteX3" fmla="*/ 177800 w 626533"/>
                <a:gd name="connsiteY3" fmla="*/ 364067 h 383822"/>
                <a:gd name="connsiteX4" fmla="*/ 228600 w 626533"/>
                <a:gd name="connsiteY4" fmla="*/ 8467 h 383822"/>
                <a:gd name="connsiteX5" fmla="*/ 296333 w 626533"/>
                <a:gd name="connsiteY5" fmla="*/ 355600 h 383822"/>
                <a:gd name="connsiteX6" fmla="*/ 338666 w 626533"/>
                <a:gd name="connsiteY6" fmla="*/ 25400 h 383822"/>
                <a:gd name="connsiteX7" fmla="*/ 414866 w 626533"/>
                <a:gd name="connsiteY7" fmla="*/ 347133 h 383822"/>
                <a:gd name="connsiteX8" fmla="*/ 448733 w 626533"/>
                <a:gd name="connsiteY8" fmla="*/ 152400 h 383822"/>
                <a:gd name="connsiteX9" fmla="*/ 626533 w 626533"/>
                <a:gd name="connsiteY9" fmla="*/ 143933 h 3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533" h="383822">
                  <a:moveTo>
                    <a:pt x="0" y="0"/>
                  </a:moveTo>
                  <a:cubicBezTo>
                    <a:pt x="19755" y="189089"/>
                    <a:pt x="39511" y="378178"/>
                    <a:pt x="59266" y="381000"/>
                  </a:cubicBezTo>
                  <a:cubicBezTo>
                    <a:pt x="79021" y="383822"/>
                    <a:pt x="98777" y="19755"/>
                    <a:pt x="118533" y="16933"/>
                  </a:cubicBezTo>
                  <a:cubicBezTo>
                    <a:pt x="138289" y="14111"/>
                    <a:pt x="159456" y="365478"/>
                    <a:pt x="177800" y="364067"/>
                  </a:cubicBezTo>
                  <a:cubicBezTo>
                    <a:pt x="196144" y="362656"/>
                    <a:pt x="208845" y="9878"/>
                    <a:pt x="228600" y="8467"/>
                  </a:cubicBezTo>
                  <a:cubicBezTo>
                    <a:pt x="248355" y="7056"/>
                    <a:pt x="277989" y="352778"/>
                    <a:pt x="296333" y="355600"/>
                  </a:cubicBezTo>
                  <a:cubicBezTo>
                    <a:pt x="314677" y="358422"/>
                    <a:pt x="318911" y="26811"/>
                    <a:pt x="338666" y="25400"/>
                  </a:cubicBezTo>
                  <a:cubicBezTo>
                    <a:pt x="358421" y="23989"/>
                    <a:pt x="396521" y="325966"/>
                    <a:pt x="414866" y="347133"/>
                  </a:cubicBezTo>
                  <a:cubicBezTo>
                    <a:pt x="433211" y="368300"/>
                    <a:pt x="413455" y="186267"/>
                    <a:pt x="448733" y="152400"/>
                  </a:cubicBezTo>
                  <a:cubicBezTo>
                    <a:pt x="484011" y="118533"/>
                    <a:pt x="555272" y="131233"/>
                    <a:pt x="626533" y="143933"/>
                  </a:cubicBezTo>
                </a:path>
              </a:pathLst>
            </a:cu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latin typeface="Arial" panose="020B0604020202020204" pitchFamily="34" charset="0"/>
                <a:ea typeface="ＭＳ Ｐゴシック" pitchFamily="-4" charset="-128"/>
                <a:cs typeface="Arial" panose="020B0604020202020204" pitchFamily="34" charset="0"/>
              </a:endParaRPr>
            </a:p>
          </p:txBody>
        </p:sp>
        <p:sp>
          <p:nvSpPr>
            <p:cNvPr id="57" name="任意多边形 50">
              <a:extLst>
                <a:ext uri="{FF2B5EF4-FFF2-40B4-BE49-F238E27FC236}">
                  <a16:creationId xmlns:a16="http://schemas.microsoft.com/office/drawing/2014/main" id="{4FD546A9-CF2C-0C82-5F7E-3DB7ACE66116}"/>
                </a:ext>
              </a:extLst>
            </p:cNvPr>
            <p:cNvSpPr/>
            <p:nvPr/>
          </p:nvSpPr>
          <p:spPr bwMode="auto">
            <a:xfrm rot="2378243">
              <a:off x="3600151" y="25390614"/>
              <a:ext cx="933592" cy="614057"/>
            </a:xfrm>
            <a:custGeom>
              <a:avLst/>
              <a:gdLst>
                <a:gd name="connsiteX0" fmla="*/ 0 w 787400"/>
                <a:gd name="connsiteY0" fmla="*/ 222955 h 428977"/>
                <a:gd name="connsiteX1" fmla="*/ 186266 w 787400"/>
                <a:gd name="connsiteY1" fmla="*/ 214488 h 428977"/>
                <a:gd name="connsiteX2" fmla="*/ 228600 w 787400"/>
                <a:gd name="connsiteY2" fmla="*/ 307622 h 428977"/>
                <a:gd name="connsiteX3" fmla="*/ 254000 w 787400"/>
                <a:gd name="connsiteY3" fmla="*/ 138288 h 428977"/>
                <a:gd name="connsiteX4" fmla="*/ 296333 w 787400"/>
                <a:gd name="connsiteY4" fmla="*/ 333022 h 428977"/>
                <a:gd name="connsiteX5" fmla="*/ 338666 w 787400"/>
                <a:gd name="connsiteY5" fmla="*/ 104422 h 428977"/>
                <a:gd name="connsiteX6" fmla="*/ 389466 w 787400"/>
                <a:gd name="connsiteY6" fmla="*/ 392288 h 428977"/>
                <a:gd name="connsiteX7" fmla="*/ 440266 w 787400"/>
                <a:gd name="connsiteY7" fmla="*/ 2822 h 428977"/>
                <a:gd name="connsiteX8" fmla="*/ 482600 w 787400"/>
                <a:gd name="connsiteY8" fmla="*/ 409222 h 428977"/>
                <a:gd name="connsiteX9" fmla="*/ 516466 w 787400"/>
                <a:gd name="connsiteY9" fmla="*/ 121355 h 428977"/>
                <a:gd name="connsiteX10" fmla="*/ 558800 w 787400"/>
                <a:gd name="connsiteY10" fmla="*/ 333022 h 428977"/>
                <a:gd name="connsiteX11" fmla="*/ 575733 w 787400"/>
                <a:gd name="connsiteY11" fmla="*/ 172155 h 428977"/>
                <a:gd name="connsiteX12" fmla="*/ 609600 w 787400"/>
                <a:gd name="connsiteY12" fmla="*/ 299155 h 428977"/>
                <a:gd name="connsiteX13" fmla="*/ 635000 w 787400"/>
                <a:gd name="connsiteY13" fmla="*/ 214488 h 428977"/>
                <a:gd name="connsiteX14" fmla="*/ 787400 w 787400"/>
                <a:gd name="connsiteY14" fmla="*/ 214488 h 428977"/>
                <a:gd name="connsiteX15" fmla="*/ 787400 w 787400"/>
                <a:gd name="connsiteY15" fmla="*/ 214488 h 42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7400" h="428977">
                  <a:moveTo>
                    <a:pt x="0" y="222955"/>
                  </a:moveTo>
                  <a:cubicBezTo>
                    <a:pt x="74083" y="211666"/>
                    <a:pt x="148166" y="200377"/>
                    <a:pt x="186266" y="214488"/>
                  </a:cubicBezTo>
                  <a:cubicBezTo>
                    <a:pt x="224366" y="228599"/>
                    <a:pt x="217311" y="320322"/>
                    <a:pt x="228600" y="307622"/>
                  </a:cubicBezTo>
                  <a:cubicBezTo>
                    <a:pt x="239889" y="294922"/>
                    <a:pt x="242711" y="134055"/>
                    <a:pt x="254000" y="138288"/>
                  </a:cubicBezTo>
                  <a:cubicBezTo>
                    <a:pt x="265289" y="142521"/>
                    <a:pt x="282222" y="338666"/>
                    <a:pt x="296333" y="333022"/>
                  </a:cubicBezTo>
                  <a:cubicBezTo>
                    <a:pt x="310444" y="327378"/>
                    <a:pt x="323144" y="94544"/>
                    <a:pt x="338666" y="104422"/>
                  </a:cubicBezTo>
                  <a:cubicBezTo>
                    <a:pt x="354188" y="114300"/>
                    <a:pt x="372533" y="409221"/>
                    <a:pt x="389466" y="392288"/>
                  </a:cubicBezTo>
                  <a:cubicBezTo>
                    <a:pt x="406399" y="375355"/>
                    <a:pt x="424744" y="0"/>
                    <a:pt x="440266" y="2822"/>
                  </a:cubicBezTo>
                  <a:cubicBezTo>
                    <a:pt x="455788" y="5644"/>
                    <a:pt x="469900" y="389467"/>
                    <a:pt x="482600" y="409222"/>
                  </a:cubicBezTo>
                  <a:cubicBezTo>
                    <a:pt x="495300" y="428977"/>
                    <a:pt x="503766" y="134055"/>
                    <a:pt x="516466" y="121355"/>
                  </a:cubicBezTo>
                  <a:cubicBezTo>
                    <a:pt x="529166" y="108655"/>
                    <a:pt x="548922" y="324556"/>
                    <a:pt x="558800" y="333022"/>
                  </a:cubicBezTo>
                  <a:cubicBezTo>
                    <a:pt x="568678" y="341488"/>
                    <a:pt x="567266" y="177799"/>
                    <a:pt x="575733" y="172155"/>
                  </a:cubicBezTo>
                  <a:cubicBezTo>
                    <a:pt x="584200" y="166511"/>
                    <a:pt x="599722" y="292100"/>
                    <a:pt x="609600" y="299155"/>
                  </a:cubicBezTo>
                  <a:cubicBezTo>
                    <a:pt x="619478" y="306211"/>
                    <a:pt x="605367" y="228599"/>
                    <a:pt x="635000" y="214488"/>
                  </a:cubicBezTo>
                  <a:cubicBezTo>
                    <a:pt x="664633" y="200377"/>
                    <a:pt x="787400" y="214488"/>
                    <a:pt x="787400" y="214488"/>
                  </a:cubicBezTo>
                  <a:lnTo>
                    <a:pt x="787400" y="214488"/>
                  </a:ln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latin typeface="Arial" panose="020B0604020202020204" pitchFamily="34" charset="0"/>
                <a:ea typeface="ＭＳ Ｐゴシック" pitchFamily="-4" charset="-128"/>
                <a:cs typeface="Arial" panose="020B0604020202020204" pitchFamily="34" charset="0"/>
              </a:endParaRPr>
            </a:p>
          </p:txBody>
        </p:sp>
        <p:sp>
          <p:nvSpPr>
            <p:cNvPr id="58" name="任意多边形 51">
              <a:extLst>
                <a:ext uri="{FF2B5EF4-FFF2-40B4-BE49-F238E27FC236}">
                  <a16:creationId xmlns:a16="http://schemas.microsoft.com/office/drawing/2014/main" id="{9FECFBBB-23FD-09DF-D0D5-973E69CD08FB}"/>
                </a:ext>
              </a:extLst>
            </p:cNvPr>
            <p:cNvSpPr/>
            <p:nvPr/>
          </p:nvSpPr>
          <p:spPr bwMode="auto">
            <a:xfrm rot="2378243">
              <a:off x="3600151" y="26440905"/>
              <a:ext cx="933592" cy="614057"/>
            </a:xfrm>
            <a:custGeom>
              <a:avLst/>
              <a:gdLst>
                <a:gd name="connsiteX0" fmla="*/ 0 w 787400"/>
                <a:gd name="connsiteY0" fmla="*/ 222955 h 428977"/>
                <a:gd name="connsiteX1" fmla="*/ 186266 w 787400"/>
                <a:gd name="connsiteY1" fmla="*/ 214488 h 428977"/>
                <a:gd name="connsiteX2" fmla="*/ 228600 w 787400"/>
                <a:gd name="connsiteY2" fmla="*/ 307622 h 428977"/>
                <a:gd name="connsiteX3" fmla="*/ 254000 w 787400"/>
                <a:gd name="connsiteY3" fmla="*/ 138288 h 428977"/>
                <a:gd name="connsiteX4" fmla="*/ 296333 w 787400"/>
                <a:gd name="connsiteY4" fmla="*/ 333022 h 428977"/>
                <a:gd name="connsiteX5" fmla="*/ 338666 w 787400"/>
                <a:gd name="connsiteY5" fmla="*/ 104422 h 428977"/>
                <a:gd name="connsiteX6" fmla="*/ 389466 w 787400"/>
                <a:gd name="connsiteY6" fmla="*/ 392288 h 428977"/>
                <a:gd name="connsiteX7" fmla="*/ 440266 w 787400"/>
                <a:gd name="connsiteY7" fmla="*/ 2822 h 428977"/>
                <a:gd name="connsiteX8" fmla="*/ 482600 w 787400"/>
                <a:gd name="connsiteY8" fmla="*/ 409222 h 428977"/>
                <a:gd name="connsiteX9" fmla="*/ 516466 w 787400"/>
                <a:gd name="connsiteY9" fmla="*/ 121355 h 428977"/>
                <a:gd name="connsiteX10" fmla="*/ 558800 w 787400"/>
                <a:gd name="connsiteY10" fmla="*/ 333022 h 428977"/>
                <a:gd name="connsiteX11" fmla="*/ 575733 w 787400"/>
                <a:gd name="connsiteY11" fmla="*/ 172155 h 428977"/>
                <a:gd name="connsiteX12" fmla="*/ 609600 w 787400"/>
                <a:gd name="connsiteY12" fmla="*/ 299155 h 428977"/>
                <a:gd name="connsiteX13" fmla="*/ 635000 w 787400"/>
                <a:gd name="connsiteY13" fmla="*/ 214488 h 428977"/>
                <a:gd name="connsiteX14" fmla="*/ 787400 w 787400"/>
                <a:gd name="connsiteY14" fmla="*/ 214488 h 428977"/>
                <a:gd name="connsiteX15" fmla="*/ 787400 w 787400"/>
                <a:gd name="connsiteY15" fmla="*/ 214488 h 42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7400" h="428977">
                  <a:moveTo>
                    <a:pt x="0" y="222955"/>
                  </a:moveTo>
                  <a:cubicBezTo>
                    <a:pt x="74083" y="211666"/>
                    <a:pt x="148166" y="200377"/>
                    <a:pt x="186266" y="214488"/>
                  </a:cubicBezTo>
                  <a:cubicBezTo>
                    <a:pt x="224366" y="228599"/>
                    <a:pt x="217311" y="320322"/>
                    <a:pt x="228600" y="307622"/>
                  </a:cubicBezTo>
                  <a:cubicBezTo>
                    <a:pt x="239889" y="294922"/>
                    <a:pt x="242711" y="134055"/>
                    <a:pt x="254000" y="138288"/>
                  </a:cubicBezTo>
                  <a:cubicBezTo>
                    <a:pt x="265289" y="142521"/>
                    <a:pt x="282222" y="338666"/>
                    <a:pt x="296333" y="333022"/>
                  </a:cubicBezTo>
                  <a:cubicBezTo>
                    <a:pt x="310444" y="327378"/>
                    <a:pt x="323144" y="94544"/>
                    <a:pt x="338666" y="104422"/>
                  </a:cubicBezTo>
                  <a:cubicBezTo>
                    <a:pt x="354188" y="114300"/>
                    <a:pt x="372533" y="409221"/>
                    <a:pt x="389466" y="392288"/>
                  </a:cubicBezTo>
                  <a:cubicBezTo>
                    <a:pt x="406399" y="375355"/>
                    <a:pt x="424744" y="0"/>
                    <a:pt x="440266" y="2822"/>
                  </a:cubicBezTo>
                  <a:cubicBezTo>
                    <a:pt x="455788" y="5644"/>
                    <a:pt x="469900" y="389467"/>
                    <a:pt x="482600" y="409222"/>
                  </a:cubicBezTo>
                  <a:cubicBezTo>
                    <a:pt x="495300" y="428977"/>
                    <a:pt x="503766" y="134055"/>
                    <a:pt x="516466" y="121355"/>
                  </a:cubicBezTo>
                  <a:cubicBezTo>
                    <a:pt x="529166" y="108655"/>
                    <a:pt x="548922" y="324556"/>
                    <a:pt x="558800" y="333022"/>
                  </a:cubicBezTo>
                  <a:cubicBezTo>
                    <a:pt x="568678" y="341488"/>
                    <a:pt x="567266" y="177799"/>
                    <a:pt x="575733" y="172155"/>
                  </a:cubicBezTo>
                  <a:cubicBezTo>
                    <a:pt x="584200" y="166511"/>
                    <a:pt x="599722" y="292100"/>
                    <a:pt x="609600" y="299155"/>
                  </a:cubicBezTo>
                  <a:cubicBezTo>
                    <a:pt x="619478" y="306211"/>
                    <a:pt x="605367" y="228599"/>
                    <a:pt x="635000" y="214488"/>
                  </a:cubicBezTo>
                  <a:cubicBezTo>
                    <a:pt x="664633" y="200377"/>
                    <a:pt x="787400" y="214488"/>
                    <a:pt x="787400" y="214488"/>
                  </a:cubicBezTo>
                  <a:lnTo>
                    <a:pt x="787400" y="214488"/>
                  </a:ln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latin typeface="Arial" panose="020B0604020202020204" pitchFamily="34" charset="0"/>
                <a:ea typeface="ＭＳ Ｐゴシック" pitchFamily="-4" charset="-128"/>
                <a:cs typeface="Arial" panose="020B0604020202020204" pitchFamily="34" charset="0"/>
              </a:endParaRPr>
            </a:p>
          </p:txBody>
        </p:sp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DBBB4111-3FC9-F59C-E000-4810E1649D16}"/>
                </a:ext>
              </a:extLst>
            </p:cNvPr>
            <p:cNvPicPr/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9" t="6354" r="42027" b="1703"/>
            <a:stretch>
              <a:fillRect/>
            </a:stretch>
          </p:blipFill>
          <p:spPr bwMode="auto">
            <a:xfrm>
              <a:off x="2521688" y="24563256"/>
              <a:ext cx="900250" cy="3150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" name="Straight Arrow Connector 15">
              <a:extLst>
                <a:ext uri="{FF2B5EF4-FFF2-40B4-BE49-F238E27FC236}">
                  <a16:creationId xmlns:a16="http://schemas.microsoft.com/office/drawing/2014/main" id="{6E021FFB-6FE0-55A2-EA58-AB24EDA1DCCA}"/>
                </a:ext>
              </a:extLst>
            </p:cNvPr>
            <p:cNvCxnSpPr/>
            <p:nvPr/>
          </p:nvCxnSpPr>
          <p:spPr bwMode="auto">
            <a:xfrm flipH="1">
              <a:off x="2971814" y="26063670"/>
              <a:ext cx="750207" cy="45012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15">
              <a:extLst>
                <a:ext uri="{FF2B5EF4-FFF2-40B4-BE49-F238E27FC236}">
                  <a16:creationId xmlns:a16="http://schemas.microsoft.com/office/drawing/2014/main" id="{56E9EE3A-C741-6D7A-C19D-08189AC0DB4A}"/>
                </a:ext>
              </a:extLst>
            </p:cNvPr>
            <p:cNvCxnSpPr/>
            <p:nvPr/>
          </p:nvCxnSpPr>
          <p:spPr bwMode="auto">
            <a:xfrm>
              <a:off x="2071563" y="26363750"/>
              <a:ext cx="567086" cy="56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2" name="矩形 62">
              <a:extLst>
                <a:ext uri="{FF2B5EF4-FFF2-40B4-BE49-F238E27FC236}">
                  <a16:creationId xmlns:a16="http://schemas.microsoft.com/office/drawing/2014/main" id="{7FC1A724-1766-0353-4BCA-8DCF2292BEA6}"/>
                </a:ext>
              </a:extLst>
            </p:cNvPr>
            <p:cNvSpPr/>
            <p:nvPr/>
          </p:nvSpPr>
          <p:spPr>
            <a:xfrm>
              <a:off x="1342211" y="27380378"/>
              <a:ext cx="1168052" cy="10391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UV</a:t>
              </a:r>
              <a:endParaRPr lang="zh-CN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63">
              <a:extLst>
                <a:ext uri="{FF2B5EF4-FFF2-40B4-BE49-F238E27FC236}">
                  <a16:creationId xmlns:a16="http://schemas.microsoft.com/office/drawing/2014/main" id="{A1A51366-A699-03AC-797D-087DD5EDA461}"/>
                </a:ext>
              </a:extLst>
            </p:cNvPr>
            <p:cNvSpPr/>
            <p:nvPr/>
          </p:nvSpPr>
          <p:spPr>
            <a:xfrm>
              <a:off x="3885807" y="27380380"/>
              <a:ext cx="2520616" cy="10391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Near-IR</a:t>
              </a:r>
              <a:endParaRPr lang="zh-CN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 descr="A close-up of a logo&#10;&#10;AI-generated content may be incorrect.">
            <a:extLst>
              <a:ext uri="{FF2B5EF4-FFF2-40B4-BE49-F238E27FC236}">
                <a16:creationId xmlns:a16="http://schemas.microsoft.com/office/drawing/2014/main" id="{232E5F41-5CA9-9541-394D-1BCD77E8885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110" y="26389713"/>
            <a:ext cx="3446483" cy="2676071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820DF37B-51D3-FD17-638E-2DD21476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/>
          <a:srcRect b="4438"/>
          <a:stretch>
            <a:fillRect/>
          </a:stretch>
        </p:blipFill>
        <p:spPr bwMode="auto">
          <a:xfrm>
            <a:off x="29954445" y="18984370"/>
            <a:ext cx="4949524" cy="304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id="{7DC5D914-A6F9-BAC9-A86C-45726F8EC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22176" r="1901" b="59222"/>
          <a:stretch>
            <a:fillRect/>
          </a:stretch>
        </p:blipFill>
        <p:spPr bwMode="auto">
          <a:xfrm>
            <a:off x="35173185" y="23314755"/>
            <a:ext cx="7066592" cy="168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2" name="Arrow: Right 1131">
            <a:extLst>
              <a:ext uri="{FF2B5EF4-FFF2-40B4-BE49-F238E27FC236}">
                <a16:creationId xmlns:a16="http://schemas.microsoft.com/office/drawing/2014/main" id="{C963CAC1-2995-EEBF-1E3E-C4C3AEB120AD}"/>
              </a:ext>
            </a:extLst>
          </p:cNvPr>
          <p:cNvSpPr/>
          <p:nvPr/>
        </p:nvSpPr>
        <p:spPr>
          <a:xfrm>
            <a:off x="26079390" y="23544337"/>
            <a:ext cx="1781028" cy="41354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5" name="Picture 11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E94593-B1CB-872D-C710-C13BAA31FF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82" y="22419302"/>
            <a:ext cx="3620508" cy="2803467"/>
          </a:xfrm>
          <a:prstGeom prst="rect">
            <a:avLst/>
          </a:prstGeom>
        </p:spPr>
      </p:pic>
      <p:sp>
        <p:nvSpPr>
          <p:cNvPr id="1139" name="TextBox 1138">
            <a:extLst>
              <a:ext uri="{FF2B5EF4-FFF2-40B4-BE49-F238E27FC236}">
                <a16:creationId xmlns:a16="http://schemas.microsoft.com/office/drawing/2014/main" id="{0CEA8A99-27D4-21CF-227C-B28EE017A68A}"/>
              </a:ext>
            </a:extLst>
          </p:cNvPr>
          <p:cNvSpPr txBox="1"/>
          <p:nvPr/>
        </p:nvSpPr>
        <p:spPr>
          <a:xfrm>
            <a:off x="24779897" y="25194691"/>
            <a:ext cx="2895600" cy="52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3D Printing (TPP)</a:t>
            </a: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F6170295-233C-C77A-5286-178F8DB472BD}"/>
              </a:ext>
            </a:extLst>
          </p:cNvPr>
          <p:cNvSpPr txBox="1"/>
          <p:nvPr/>
        </p:nvSpPr>
        <p:spPr>
          <a:xfrm>
            <a:off x="22373665" y="28422897"/>
            <a:ext cx="248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 panose="020B0604020104020204" pitchFamily="34" charset="0"/>
              </a:rPr>
              <a:t>Final Product</a:t>
            </a:r>
          </a:p>
        </p:txBody>
      </p:sp>
      <p:grpSp>
        <p:nvGrpSpPr>
          <p:cNvPr id="1329" name="Group 1328">
            <a:extLst>
              <a:ext uri="{FF2B5EF4-FFF2-40B4-BE49-F238E27FC236}">
                <a16:creationId xmlns:a16="http://schemas.microsoft.com/office/drawing/2014/main" id="{07D49017-D779-53E7-13AD-8118C21A8A89}"/>
              </a:ext>
            </a:extLst>
          </p:cNvPr>
          <p:cNvGrpSpPr/>
          <p:nvPr/>
        </p:nvGrpSpPr>
        <p:grpSpPr>
          <a:xfrm>
            <a:off x="27987950" y="22529240"/>
            <a:ext cx="6544706" cy="2655074"/>
            <a:chOff x="10866017" y="25159535"/>
            <a:chExt cx="6889779" cy="2694613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6157FB04-C68B-9354-BDC1-465DEDA259F9}"/>
                </a:ext>
              </a:extLst>
            </p:cNvPr>
            <p:cNvGrpSpPr/>
            <p:nvPr/>
          </p:nvGrpSpPr>
          <p:grpSpPr>
            <a:xfrm>
              <a:off x="10866017" y="25159535"/>
              <a:ext cx="6889779" cy="2331048"/>
              <a:chOff x="5750674" y="18671949"/>
              <a:chExt cx="5694337" cy="1811451"/>
            </a:xfrm>
          </p:grpSpPr>
          <p:pic>
            <p:nvPicPr>
              <p:cNvPr id="75" name="Picture 74" descr="A diagram of a pie chart&#10;&#10;AI-generated content may be incorrect.">
                <a:extLst>
                  <a:ext uri="{FF2B5EF4-FFF2-40B4-BE49-F238E27FC236}">
                    <a16:creationId xmlns:a16="http://schemas.microsoft.com/office/drawing/2014/main" id="{55A7B85A-0238-C3C6-AB0D-1B3ADBA41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674" y="19003235"/>
                <a:ext cx="5193561" cy="1480165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73ED03-0CAD-F853-BD66-B719801C3E5A}"/>
                  </a:ext>
                </a:extLst>
              </p:cNvPr>
              <p:cNvSpPr txBox="1"/>
              <p:nvPr/>
            </p:nvSpPr>
            <p:spPr>
              <a:xfrm>
                <a:off x="8697320" y="18671949"/>
                <a:ext cx="17010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Fs Laser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DF061-E282-3575-9FD7-B3B55F0D753A}"/>
                  </a:ext>
                </a:extLst>
              </p:cNvPr>
              <p:cNvSpPr txBox="1"/>
              <p:nvPr/>
            </p:nvSpPr>
            <p:spPr>
              <a:xfrm>
                <a:off x="10124073" y="18917609"/>
                <a:ext cx="13209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Resin (IP-S)</a:t>
                </a:r>
              </a:p>
            </p:txBody>
          </p:sp>
        </p:grp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019213AB-BF1C-6CF6-5C02-8AA2C3EE2E7C}"/>
                </a:ext>
              </a:extLst>
            </p:cNvPr>
            <p:cNvSpPr txBox="1"/>
            <p:nvPr/>
          </p:nvSpPr>
          <p:spPr>
            <a:xfrm>
              <a:off x="14312812" y="27300150"/>
              <a:ext cx="2895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Substrate (ITO)</a:t>
              </a:r>
            </a:p>
          </p:txBody>
        </p:sp>
      </p:grpSp>
      <p:pic>
        <p:nvPicPr>
          <p:cNvPr id="1126" name="Picture 1125" descr="A logo of a gold and silver object&#10;&#10;AI-generated content may be incorrect.">
            <a:extLst>
              <a:ext uri="{FF2B5EF4-FFF2-40B4-BE49-F238E27FC236}">
                <a16:creationId xmlns:a16="http://schemas.microsoft.com/office/drawing/2014/main" id="{0EDFDEC1-B9BF-C417-D247-C67F85ECE1E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010" y="26143898"/>
            <a:ext cx="3296041" cy="2656515"/>
          </a:xfrm>
          <a:prstGeom prst="rect">
            <a:avLst/>
          </a:prstGeom>
        </p:spPr>
      </p:pic>
      <p:grpSp>
        <p:nvGrpSpPr>
          <p:cNvPr id="1314" name="Group 1313">
            <a:extLst>
              <a:ext uri="{FF2B5EF4-FFF2-40B4-BE49-F238E27FC236}">
                <a16:creationId xmlns:a16="http://schemas.microsoft.com/office/drawing/2014/main" id="{FC0B3272-5D19-5B13-87FE-C5FCA0358634}"/>
              </a:ext>
            </a:extLst>
          </p:cNvPr>
          <p:cNvGrpSpPr/>
          <p:nvPr/>
        </p:nvGrpSpPr>
        <p:grpSpPr>
          <a:xfrm>
            <a:off x="35644592" y="18590549"/>
            <a:ext cx="7066592" cy="4575785"/>
            <a:chOff x="7384089" y="18685161"/>
            <a:chExt cx="6547063" cy="4495963"/>
          </a:xfrm>
        </p:grpSpPr>
        <p:pic>
          <p:nvPicPr>
            <p:cNvPr id="1133" name="Picture 12" descr="Two‐Photon Polymerization Lithography for Optics and Photonics:  Fundamentals, Materials, Technologies, and Applications - Wang - 2023 -  Advanced Functional Materials - Wiley Online Library">
              <a:extLst>
                <a:ext uri="{FF2B5EF4-FFF2-40B4-BE49-F238E27FC236}">
                  <a16:creationId xmlns:a16="http://schemas.microsoft.com/office/drawing/2014/main" id="{ADE0306C-7F80-F184-2721-5CF2CD844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86"/>
            <a:stretch>
              <a:fillRect/>
            </a:stretch>
          </p:blipFill>
          <p:spPr bwMode="auto">
            <a:xfrm>
              <a:off x="7384089" y="18685161"/>
              <a:ext cx="6547063" cy="449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A5294337-0D9C-DDFA-A777-7CA5D493D826}"/>
                </a:ext>
              </a:extLst>
            </p:cNvPr>
            <p:cNvSpPr/>
            <p:nvPr/>
          </p:nvSpPr>
          <p:spPr>
            <a:xfrm>
              <a:off x="7384090" y="18824713"/>
              <a:ext cx="298858" cy="377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1" name="Picture 1320" descr="A close-up of a sphere&#10;&#10;AI-generated content may be incorrect.">
            <a:extLst>
              <a:ext uri="{FF2B5EF4-FFF2-40B4-BE49-F238E27FC236}">
                <a16:creationId xmlns:a16="http://schemas.microsoft.com/office/drawing/2014/main" id="{0B3DE092-C463-B256-1960-4F84F3B26FB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537" y="25374405"/>
            <a:ext cx="2400223" cy="1814218"/>
          </a:xfrm>
          <a:prstGeom prst="rect">
            <a:avLst/>
          </a:prstGeom>
        </p:spPr>
      </p:pic>
      <p:pic>
        <p:nvPicPr>
          <p:cNvPr id="1323" name="Picture 1322" descr="A close-up of a planet&#10;&#10;AI-generated content may be incorrect.">
            <a:extLst>
              <a:ext uri="{FF2B5EF4-FFF2-40B4-BE49-F238E27FC236}">
                <a16:creationId xmlns:a16="http://schemas.microsoft.com/office/drawing/2014/main" id="{3840C0AB-E2F5-574B-5CB8-DBDD52A0516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835" y="25368864"/>
            <a:ext cx="2426330" cy="1833951"/>
          </a:xfrm>
          <a:prstGeom prst="rect">
            <a:avLst/>
          </a:prstGeom>
        </p:spPr>
      </p:pic>
      <p:pic>
        <p:nvPicPr>
          <p:cNvPr id="1325" name="Picture 1324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139F3E18-1F04-25B1-6EBB-F444A22B844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220" y="25374405"/>
            <a:ext cx="2418996" cy="1828410"/>
          </a:xfrm>
          <a:prstGeom prst="rect">
            <a:avLst/>
          </a:prstGeom>
        </p:spPr>
      </p:pic>
      <p:pic>
        <p:nvPicPr>
          <p:cNvPr id="1327" name="Picture 1326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C3DB5EC-A508-3D20-E86C-69CB930DA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065" y="25367808"/>
            <a:ext cx="2444406" cy="1847616"/>
          </a:xfrm>
          <a:prstGeom prst="rect">
            <a:avLst/>
          </a:prstGeom>
        </p:spPr>
      </p:pic>
      <p:sp>
        <p:nvSpPr>
          <p:cNvPr id="1332" name="Arrow: Right 1331">
            <a:extLst>
              <a:ext uri="{FF2B5EF4-FFF2-40B4-BE49-F238E27FC236}">
                <a16:creationId xmlns:a16="http://schemas.microsoft.com/office/drawing/2014/main" id="{0973916A-A6DD-E8A8-0085-15208CE2536A}"/>
              </a:ext>
            </a:extLst>
          </p:cNvPr>
          <p:cNvSpPr/>
          <p:nvPr/>
        </p:nvSpPr>
        <p:spPr>
          <a:xfrm rot="5400000">
            <a:off x="23913949" y="25583802"/>
            <a:ext cx="1097129" cy="41034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TextBox 1362">
            <a:extLst>
              <a:ext uri="{FF2B5EF4-FFF2-40B4-BE49-F238E27FC236}">
                <a16:creationId xmlns:a16="http://schemas.microsoft.com/office/drawing/2014/main" id="{091D9957-A573-121B-BD2F-4A05F9F08BDB}"/>
              </a:ext>
            </a:extLst>
          </p:cNvPr>
          <p:cNvSpPr txBox="1"/>
          <p:nvPr/>
        </p:nvSpPr>
        <p:spPr>
          <a:xfrm>
            <a:off x="-4528150" y="17144412"/>
            <a:ext cx="452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 on </a:t>
            </a:r>
            <a:r>
              <a:rPr lang="en-US" dirty="0" err="1"/>
              <a:t>diagostics</a:t>
            </a:r>
            <a:r>
              <a:rPr lang="en-US" dirty="0"/>
              <a:t> and defects</a:t>
            </a:r>
          </a:p>
          <a:p>
            <a:endParaRPr lang="en-US" dirty="0"/>
          </a:p>
          <a:p>
            <a:r>
              <a:rPr lang="en-US" dirty="0"/>
              <a:t>Move </a:t>
            </a:r>
            <a:r>
              <a:rPr lang="en-US" dirty="0" err="1"/>
              <a:t>tpp</a:t>
            </a:r>
            <a:r>
              <a:rPr lang="en-US" dirty="0"/>
              <a:t> section to bottom right</a:t>
            </a:r>
          </a:p>
          <a:p>
            <a:r>
              <a:rPr lang="en-US" dirty="0"/>
              <a:t>Fundamentals of CARS in bottom left</a:t>
            </a:r>
          </a:p>
          <a:p>
            <a:r>
              <a:rPr lang="en-US" dirty="0"/>
              <a:t>Experimental results in top right</a:t>
            </a:r>
          </a:p>
        </p:txBody>
      </p:sp>
      <p:sp>
        <p:nvSpPr>
          <p:cNvPr id="1364" name="Rectangle 20">
            <a:extLst>
              <a:ext uri="{FF2B5EF4-FFF2-40B4-BE49-F238E27FC236}">
                <a16:creationId xmlns:a16="http://schemas.microsoft.com/office/drawing/2014/main" id="{B79D7DA8-3036-399F-7684-B3B077A54CFE}"/>
              </a:ext>
            </a:extLst>
          </p:cNvPr>
          <p:cNvSpPr/>
          <p:nvPr/>
        </p:nvSpPr>
        <p:spPr bwMode="auto">
          <a:xfrm>
            <a:off x="16950483" y="10079750"/>
            <a:ext cx="606676" cy="6015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sp>
        <p:nvSpPr>
          <p:cNvPr id="1369" name="Rectangle 1368">
            <a:extLst>
              <a:ext uri="{FF2B5EF4-FFF2-40B4-BE49-F238E27FC236}">
                <a16:creationId xmlns:a16="http://schemas.microsoft.com/office/drawing/2014/main" id="{F8E1B61C-ADE7-478D-B6FC-BAD7FE8BFF53}"/>
              </a:ext>
            </a:extLst>
          </p:cNvPr>
          <p:cNvSpPr/>
          <p:nvPr/>
        </p:nvSpPr>
        <p:spPr>
          <a:xfrm>
            <a:off x="227220" y="16013684"/>
            <a:ext cx="21504876" cy="849782"/>
          </a:xfrm>
          <a:prstGeom prst="rect">
            <a:avLst/>
          </a:prstGeom>
          <a:solidFill>
            <a:srgbClr val="D00000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badi" panose="020B0604020104020204" pitchFamily="34" charset="0"/>
                <a:cs typeface="Times New Roman" panose="02020603050405020304" pitchFamily="18" charset="0"/>
              </a:rPr>
              <a:t>Coherent Anti-Stokes Raman (CARS)</a:t>
            </a:r>
          </a:p>
        </p:txBody>
      </p:sp>
      <p:pic>
        <p:nvPicPr>
          <p:cNvPr id="1371" name="Picture 30">
            <a:extLst>
              <a:ext uri="{FF2B5EF4-FFF2-40B4-BE49-F238E27FC236}">
                <a16:creationId xmlns:a16="http://schemas.microsoft.com/office/drawing/2014/main" id="{6A757817-093B-5201-AFAD-C0429992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71" y="11806767"/>
            <a:ext cx="8791391" cy="395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4" name="Rectangle: Rounded Corners 1373">
            <a:extLst>
              <a:ext uri="{FF2B5EF4-FFF2-40B4-BE49-F238E27FC236}">
                <a16:creationId xmlns:a16="http://schemas.microsoft.com/office/drawing/2014/main" id="{75AABC6E-59D5-23A7-F6A6-22D0672CB922}"/>
              </a:ext>
            </a:extLst>
          </p:cNvPr>
          <p:cNvSpPr/>
          <p:nvPr/>
        </p:nvSpPr>
        <p:spPr>
          <a:xfrm>
            <a:off x="15947786" y="8205785"/>
            <a:ext cx="5607503" cy="7369495"/>
          </a:xfrm>
          <a:prstGeom prst="roundRect">
            <a:avLst>
              <a:gd name="adj" fmla="val 8705"/>
            </a:avLst>
          </a:prstGeom>
          <a:noFill/>
          <a:ln w="571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TextBox 1374">
            <a:extLst>
              <a:ext uri="{FF2B5EF4-FFF2-40B4-BE49-F238E27FC236}">
                <a16:creationId xmlns:a16="http://schemas.microsoft.com/office/drawing/2014/main" id="{76F02902-038D-59C7-EE5C-AFED835ABA6B}"/>
              </a:ext>
            </a:extLst>
          </p:cNvPr>
          <p:cNvSpPr txBox="1"/>
          <p:nvPr/>
        </p:nvSpPr>
        <p:spPr>
          <a:xfrm>
            <a:off x="17176513" y="8321341"/>
            <a:ext cx="299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</a:rPr>
              <a:t>Challenges</a:t>
            </a:r>
          </a:p>
        </p:txBody>
      </p: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A94DDF97-9B0C-1CC4-F8FB-FEAD034B865D}"/>
              </a:ext>
            </a:extLst>
          </p:cNvPr>
          <p:cNvGrpSpPr/>
          <p:nvPr/>
        </p:nvGrpSpPr>
        <p:grpSpPr>
          <a:xfrm>
            <a:off x="16866483" y="17104744"/>
            <a:ext cx="4645588" cy="4236262"/>
            <a:chOff x="21259800" y="24823712"/>
            <a:chExt cx="5433353" cy="4346277"/>
          </a:xfrm>
        </p:grpSpPr>
        <p:cxnSp>
          <p:nvCxnSpPr>
            <p:cNvPr id="1086" name="Straight Connector 3">
              <a:extLst>
                <a:ext uri="{FF2B5EF4-FFF2-40B4-BE49-F238E27FC236}">
                  <a16:creationId xmlns:a16="http://schemas.microsoft.com/office/drawing/2014/main" id="{4F5349A3-4DF6-4AAE-1B87-9D0787A23D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61620" y="24823714"/>
              <a:ext cx="4631533" cy="0"/>
            </a:xfrm>
            <a:prstGeom prst="line">
              <a:avLst/>
            </a:prstGeom>
            <a:noFill/>
            <a:ln w="762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7" name="Straight Connector 9">
              <a:extLst>
                <a:ext uri="{FF2B5EF4-FFF2-40B4-BE49-F238E27FC236}">
                  <a16:creationId xmlns:a16="http://schemas.microsoft.com/office/drawing/2014/main" id="{D3E0100A-07DF-4FAD-FB6F-9A547C0CF4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61621" y="25469031"/>
              <a:ext cx="4631532" cy="0"/>
            </a:xfrm>
            <a:prstGeom prst="line">
              <a:avLst/>
            </a:prstGeom>
            <a:noFill/>
            <a:ln w="762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">
              <a:extLst>
                <a:ext uri="{FF2B5EF4-FFF2-40B4-BE49-F238E27FC236}">
                  <a16:creationId xmlns:a16="http://schemas.microsoft.com/office/drawing/2014/main" id="{109F4492-CB29-103D-4EFB-11EBDBC9F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61621" y="28177515"/>
              <a:ext cx="4631532" cy="0"/>
            </a:xfrm>
            <a:prstGeom prst="line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9" name="Straight Connector 11">
              <a:extLst>
                <a:ext uri="{FF2B5EF4-FFF2-40B4-BE49-F238E27FC236}">
                  <a16:creationId xmlns:a16="http://schemas.microsoft.com/office/drawing/2014/main" id="{E79145B4-D56B-EA1A-17E5-90E82118DF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61621" y="28836712"/>
              <a:ext cx="4631532" cy="0"/>
            </a:xfrm>
            <a:prstGeom prst="line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0" name="Straight Arrow Connector 6">
              <a:extLst>
                <a:ext uri="{FF2B5EF4-FFF2-40B4-BE49-F238E27FC236}">
                  <a16:creationId xmlns:a16="http://schemas.microsoft.com/office/drawing/2014/main" id="{A0D1C55C-BE7B-E368-662D-6FFE380C20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599209" y="25469031"/>
              <a:ext cx="0" cy="3367681"/>
            </a:xfrm>
            <a:prstGeom prst="straightConnector1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1" name="Straight Arrow Connector 13">
              <a:extLst>
                <a:ext uri="{FF2B5EF4-FFF2-40B4-BE49-F238E27FC236}">
                  <a16:creationId xmlns:a16="http://schemas.microsoft.com/office/drawing/2014/main" id="{F6ACFB65-EDA9-A58D-6C4F-E42A871AE8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143689" y="25469031"/>
              <a:ext cx="0" cy="2708485"/>
            </a:xfrm>
            <a:prstGeom prst="straightConnector1">
              <a:avLst/>
            </a:prstGeom>
            <a:noFill/>
            <a:ln w="76200" algn="ctr">
              <a:solidFill>
                <a:srgbClr val="FFC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2" name="Straight Arrow Connector 18">
              <a:extLst>
                <a:ext uri="{FF2B5EF4-FFF2-40B4-BE49-F238E27FC236}">
                  <a16:creationId xmlns:a16="http://schemas.microsoft.com/office/drawing/2014/main" id="{74A68D9F-D05F-473E-9DFC-EB2C7EE71C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599597" y="24823712"/>
              <a:ext cx="0" cy="3367681"/>
            </a:xfrm>
            <a:prstGeom prst="straightConnector1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3" name="Straight Arrow Connector 19">
              <a:extLst>
                <a:ext uri="{FF2B5EF4-FFF2-40B4-BE49-F238E27FC236}">
                  <a16:creationId xmlns:a16="http://schemas.microsoft.com/office/drawing/2014/main" id="{BD9A975E-B629-3A3D-8486-268D78D7EB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156756" y="24823712"/>
              <a:ext cx="0" cy="4013000"/>
            </a:xfrm>
            <a:prstGeom prst="straightConnector1">
              <a:avLst/>
            </a:prstGeom>
            <a:noFill/>
            <a:ln w="76200" algn="ctr">
              <a:solidFill>
                <a:srgbClr val="3333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4" name="TextBox 16">
              <a:extLst>
                <a:ext uri="{FF2B5EF4-FFF2-40B4-BE49-F238E27FC236}">
                  <a16:creationId xmlns:a16="http://schemas.microsoft.com/office/drawing/2014/main" id="{D1104835-9856-2219-2361-57A5F1777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59800" y="26283562"/>
              <a:ext cx="1352589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dirty="0" err="1">
                  <a:solidFill>
                    <a:srgbClr val="FF0000"/>
                  </a:solidFill>
                </a:rPr>
                <a:t>ω</a:t>
              </a:r>
              <a:r>
                <a:rPr lang="en-US" altLang="en-US" sz="3200" baseline="-25000" dirty="0" err="1">
                  <a:solidFill>
                    <a:srgbClr val="FF0000"/>
                  </a:solidFill>
                </a:rPr>
                <a:t>pump</a:t>
              </a:r>
              <a:endParaRPr lang="en-US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1095" name="TextBox 22">
              <a:extLst>
                <a:ext uri="{FF2B5EF4-FFF2-40B4-BE49-F238E27FC236}">
                  <a16:creationId xmlns:a16="http://schemas.microsoft.com/office/drawing/2014/main" id="{FCB29009-B94F-7AD4-A992-848815622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80680" y="26748723"/>
              <a:ext cx="1515879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dirty="0" err="1">
                  <a:solidFill>
                    <a:srgbClr val="FFC000"/>
                  </a:solidFill>
                </a:rPr>
                <a:t>ω</a:t>
              </a:r>
              <a:r>
                <a:rPr lang="en-US" altLang="en-US" sz="3200" baseline="-25000" dirty="0" err="1">
                  <a:solidFill>
                    <a:srgbClr val="FFC000"/>
                  </a:solidFill>
                </a:rPr>
                <a:t>Stokes</a:t>
              </a:r>
              <a:endParaRPr lang="en-US" altLang="en-US" sz="3200" dirty="0">
                <a:solidFill>
                  <a:srgbClr val="FFC000"/>
                </a:solidFill>
              </a:endParaRPr>
            </a:p>
          </p:txBody>
        </p:sp>
        <p:sp>
          <p:nvSpPr>
            <p:cNvPr id="1096" name="TextBox 23">
              <a:extLst>
                <a:ext uri="{FF2B5EF4-FFF2-40B4-BE49-F238E27FC236}">
                  <a16:creationId xmlns:a16="http://schemas.microsoft.com/office/drawing/2014/main" id="{43DA31FF-7C63-277A-0979-558AE3325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90577" y="25737052"/>
              <a:ext cx="2033709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dirty="0" err="1">
                  <a:solidFill>
                    <a:srgbClr val="FF0000"/>
                  </a:solidFill>
                </a:rPr>
                <a:t>ω</a:t>
              </a:r>
              <a:r>
                <a:rPr lang="en-US" altLang="en-US" sz="3200" baseline="-25000" dirty="0" err="1">
                  <a:solidFill>
                    <a:srgbClr val="FF0000"/>
                  </a:solidFill>
                </a:rPr>
                <a:t>pump</a:t>
              </a:r>
              <a:endParaRPr lang="en-US" altLang="en-US" sz="32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097" name="TextBox 24">
              <a:extLst>
                <a:ext uri="{FF2B5EF4-FFF2-40B4-BE49-F238E27FC236}">
                  <a16:creationId xmlns:a16="http://schemas.microsoft.com/office/drawing/2014/main" id="{852EF4D2-6FCF-AA70-94D8-E0FC12892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25809" y="28120331"/>
              <a:ext cx="2128217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dirty="0" err="1">
                  <a:solidFill>
                    <a:srgbClr val="3333CC"/>
                  </a:solidFill>
                </a:rPr>
                <a:t>ω</a:t>
              </a:r>
              <a:r>
                <a:rPr lang="en-US" altLang="en-US" sz="3200" baseline="-25000" dirty="0" err="1">
                  <a:solidFill>
                    <a:srgbClr val="3333CC"/>
                  </a:solidFill>
                </a:rPr>
                <a:t>anti</a:t>
              </a:r>
              <a:r>
                <a:rPr lang="en-US" altLang="en-US" sz="3200" baseline="-25000" dirty="0">
                  <a:solidFill>
                    <a:srgbClr val="3333CC"/>
                  </a:solidFill>
                </a:rPr>
                <a:t>-Stokes</a:t>
              </a:r>
              <a:endParaRPr lang="en-US" altLang="en-US" sz="3200" dirty="0">
                <a:solidFill>
                  <a:srgbClr val="3333CC"/>
                </a:solidFill>
              </a:endParaRPr>
            </a:p>
          </p:txBody>
        </p:sp>
        <p:sp>
          <p:nvSpPr>
            <p:cNvPr id="1098" name="TextBox 25">
              <a:extLst>
                <a:ext uri="{FF2B5EF4-FFF2-40B4-BE49-F238E27FC236}">
                  <a16:creationId xmlns:a16="http://schemas.microsoft.com/office/drawing/2014/main" id="{6DC3025E-B129-423F-9997-31DC3F150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1869" y="28545278"/>
              <a:ext cx="599072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i="1" dirty="0"/>
                <a:t>ν</a:t>
              </a:r>
              <a:r>
                <a:rPr lang="en-US" altLang="en-US" sz="3200" i="1" baseline="-25000" dirty="0"/>
                <a:t>0</a:t>
              </a:r>
              <a:endParaRPr lang="en-US" altLang="en-US" sz="3200" i="1" dirty="0"/>
            </a:p>
          </p:txBody>
        </p:sp>
        <p:sp>
          <p:nvSpPr>
            <p:cNvPr id="1099" name="TextBox 26">
              <a:extLst>
                <a:ext uri="{FF2B5EF4-FFF2-40B4-BE49-F238E27FC236}">
                  <a16:creationId xmlns:a16="http://schemas.microsoft.com/office/drawing/2014/main" id="{E21F2C7B-886C-EEE4-4A6B-49D973D1D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1869" y="27886081"/>
              <a:ext cx="599072" cy="62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3200" i="1" dirty="0"/>
                <a:t>ν</a:t>
              </a:r>
              <a:r>
                <a:rPr lang="en-US" altLang="en-US" sz="3200" i="1" baseline="-25000" dirty="0"/>
                <a:t>1</a:t>
              </a:r>
              <a:endParaRPr lang="en-US" altLang="en-US" sz="3200" i="1" dirty="0"/>
            </a:p>
          </p:txBody>
        </p:sp>
      </p:grpSp>
      <p:pic>
        <p:nvPicPr>
          <p:cNvPr id="1378" name="Picture 34">
            <a:extLst>
              <a:ext uri="{FF2B5EF4-FFF2-40B4-BE49-F238E27FC236}">
                <a16:creationId xmlns:a16="http://schemas.microsoft.com/office/drawing/2014/main" id="{15117024-459C-F0E3-AA00-69E43911F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14003" r="1821" b="6669"/>
          <a:stretch>
            <a:fillRect/>
          </a:stretch>
        </p:blipFill>
        <p:spPr bwMode="auto">
          <a:xfrm>
            <a:off x="486925" y="8187069"/>
            <a:ext cx="7076995" cy="42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0" name="Picture 1379" descr="A close-up of a brain">
            <a:extLst>
              <a:ext uri="{FF2B5EF4-FFF2-40B4-BE49-F238E27FC236}">
                <a16:creationId xmlns:a16="http://schemas.microsoft.com/office/drawing/2014/main" id="{961F526E-3587-0B3C-4463-554F7E45246A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93" y="7974741"/>
            <a:ext cx="5262590" cy="3706367"/>
          </a:xfrm>
          <a:prstGeom prst="rect">
            <a:avLst/>
          </a:prstGeom>
        </p:spPr>
      </p:pic>
      <p:pic>
        <p:nvPicPr>
          <p:cNvPr id="1163" name="Picture 5" descr="E:\TPP-Since 20190627\SEM-fpx20200218-No SCD no release layer\FoamsOnSphere860um-60um_m04.tif">
            <a:extLst>
              <a:ext uri="{FF2B5EF4-FFF2-40B4-BE49-F238E27FC236}">
                <a16:creationId xmlns:a16="http://schemas.microsoft.com/office/drawing/2014/main" id="{F51BB086-60C2-DD82-5C2E-F9FE60D7E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660"/>
          <a:stretch/>
        </p:blipFill>
        <p:spPr bwMode="auto">
          <a:xfrm>
            <a:off x="37745716" y="27364018"/>
            <a:ext cx="2339295" cy="19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4" name="Picture 6" descr="E:\TPP-Since 20190627\SEM-fpx20200218-No SCD no release layer\FoamsOnSphere860um-60um_m05.tif">
            <a:extLst>
              <a:ext uri="{FF2B5EF4-FFF2-40B4-BE49-F238E27FC236}">
                <a16:creationId xmlns:a16="http://schemas.microsoft.com/office/drawing/2014/main" id="{8E4428F9-1BCB-3558-CDCF-24545E890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0"/>
          <a:stretch/>
        </p:blipFill>
        <p:spPr bwMode="auto">
          <a:xfrm>
            <a:off x="34724572" y="27364018"/>
            <a:ext cx="2339295" cy="19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5" name="Picture 7" descr="E:\TPP-Since 20190627\SEM-fpx20200218-No SCD no release layer\FoamsOnSphere860um-60um_m09.tif">
            <a:extLst>
              <a:ext uri="{FF2B5EF4-FFF2-40B4-BE49-F238E27FC236}">
                <a16:creationId xmlns:a16="http://schemas.microsoft.com/office/drawing/2014/main" id="{720B0661-B436-905F-2304-880C7A7A1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 cstate="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8" r="4745"/>
          <a:stretch/>
        </p:blipFill>
        <p:spPr bwMode="auto">
          <a:xfrm>
            <a:off x="31610398" y="27365816"/>
            <a:ext cx="2339295" cy="19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8" name="Rectangle 20">
            <a:extLst>
              <a:ext uri="{FF2B5EF4-FFF2-40B4-BE49-F238E27FC236}">
                <a16:creationId xmlns:a16="http://schemas.microsoft.com/office/drawing/2014/main" id="{8C12922C-180B-D41D-EAC6-0CCCF22FA575}"/>
              </a:ext>
            </a:extLst>
          </p:cNvPr>
          <p:cNvSpPr/>
          <p:nvPr/>
        </p:nvSpPr>
        <p:spPr bwMode="auto">
          <a:xfrm>
            <a:off x="35565390" y="27636266"/>
            <a:ext cx="462166" cy="3701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cxnSp>
        <p:nvCxnSpPr>
          <p:cNvPr id="1179" name="Straight Arrow Connector 22">
            <a:extLst>
              <a:ext uri="{FF2B5EF4-FFF2-40B4-BE49-F238E27FC236}">
                <a16:creationId xmlns:a16="http://schemas.microsoft.com/office/drawing/2014/main" id="{CBF45DB2-C310-97E9-9900-06F0A0DBB6AE}"/>
              </a:ext>
            </a:extLst>
          </p:cNvPr>
          <p:cNvCxnSpPr>
            <a:cxnSpLocks/>
            <a:stCxn id="1178" idx="3"/>
          </p:cNvCxnSpPr>
          <p:nvPr/>
        </p:nvCxnSpPr>
        <p:spPr bwMode="auto">
          <a:xfrm>
            <a:off x="36027556" y="27821335"/>
            <a:ext cx="1807940" cy="14991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80" name="Rectangle 20">
            <a:extLst>
              <a:ext uri="{FF2B5EF4-FFF2-40B4-BE49-F238E27FC236}">
                <a16:creationId xmlns:a16="http://schemas.microsoft.com/office/drawing/2014/main" id="{850ADD47-3647-A7D4-6C63-A7B06D74157F}"/>
              </a:ext>
            </a:extLst>
          </p:cNvPr>
          <p:cNvSpPr/>
          <p:nvPr/>
        </p:nvSpPr>
        <p:spPr bwMode="auto">
          <a:xfrm>
            <a:off x="38420638" y="27487896"/>
            <a:ext cx="462166" cy="3701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cxnSp>
        <p:nvCxnSpPr>
          <p:cNvPr id="1181" name="Straight Arrow Connector 22">
            <a:extLst>
              <a:ext uri="{FF2B5EF4-FFF2-40B4-BE49-F238E27FC236}">
                <a16:creationId xmlns:a16="http://schemas.microsoft.com/office/drawing/2014/main" id="{443368E1-6B90-92B9-5092-DC0C1A93CB57}"/>
              </a:ext>
            </a:extLst>
          </p:cNvPr>
          <p:cNvCxnSpPr>
            <a:cxnSpLocks/>
          </p:cNvCxnSpPr>
          <p:nvPr/>
        </p:nvCxnSpPr>
        <p:spPr bwMode="auto">
          <a:xfrm>
            <a:off x="38914953" y="27694935"/>
            <a:ext cx="1909176" cy="1316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64" name="Picture 1463">
            <a:extLst>
              <a:ext uri="{FF2B5EF4-FFF2-40B4-BE49-F238E27FC236}">
                <a16:creationId xmlns:a16="http://schemas.microsoft.com/office/drawing/2014/main" id="{39B7A01E-F851-16F0-7220-ECC50D7E72DB}"/>
              </a:ext>
            </a:extLst>
          </p:cNvPr>
          <p:cNvPicPr>
            <a:picLocks noChangeAspect="1"/>
          </p:cNvPicPr>
          <p:nvPr/>
        </p:nvPicPr>
        <p:blipFill>
          <a:blip r:embed="rId61"/>
          <a:srcRect t="3058" b="5251"/>
          <a:stretch>
            <a:fillRect/>
          </a:stretch>
        </p:blipFill>
        <p:spPr>
          <a:xfrm>
            <a:off x="46244768" y="25469689"/>
            <a:ext cx="9153592" cy="4349363"/>
          </a:xfrm>
          <a:prstGeom prst="rect">
            <a:avLst/>
          </a:prstGeom>
        </p:spPr>
      </p:pic>
      <p:sp>
        <p:nvSpPr>
          <p:cNvPr id="1471" name="TextBox 1470">
            <a:extLst>
              <a:ext uri="{FF2B5EF4-FFF2-40B4-BE49-F238E27FC236}">
                <a16:creationId xmlns:a16="http://schemas.microsoft.com/office/drawing/2014/main" id="{3E36C62F-7141-FFA4-1B78-C01E9D3169D6}"/>
              </a:ext>
            </a:extLst>
          </p:cNvPr>
          <p:cNvSpPr txBox="1"/>
          <p:nvPr/>
        </p:nvSpPr>
        <p:spPr>
          <a:xfrm>
            <a:off x="22497670" y="22447435"/>
            <a:ext cx="2678210" cy="52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 panose="020B0604020104020204" pitchFamily="34" charset="0"/>
              </a:rPr>
              <a:t>Model (STL)</a:t>
            </a:r>
          </a:p>
        </p:txBody>
      </p:sp>
      <p:pic>
        <p:nvPicPr>
          <p:cNvPr id="1182" name="Picture 30">
            <a:extLst>
              <a:ext uri="{FF2B5EF4-FFF2-40B4-BE49-F238E27FC236}">
                <a16:creationId xmlns:a16="http://schemas.microsoft.com/office/drawing/2014/main" id="{91F4DDB1-5D3B-EE8B-F3C3-B684D1349633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28411964" y="25524063"/>
            <a:ext cx="2890423" cy="3422054"/>
          </a:xfrm>
          <a:prstGeom prst="rect">
            <a:avLst/>
          </a:prstGeom>
        </p:spPr>
      </p:pic>
      <p:cxnSp>
        <p:nvCxnSpPr>
          <p:cNvPr id="1169" name="Straight Arrow Connector 22">
            <a:extLst>
              <a:ext uri="{FF2B5EF4-FFF2-40B4-BE49-F238E27FC236}">
                <a16:creationId xmlns:a16="http://schemas.microsoft.com/office/drawing/2014/main" id="{CE714E2B-7A03-D954-4516-58A2F84CFB81}"/>
              </a:ext>
            </a:extLst>
          </p:cNvPr>
          <p:cNvCxnSpPr>
            <a:cxnSpLocks/>
            <a:stCxn id="1170" idx="3"/>
          </p:cNvCxnSpPr>
          <p:nvPr/>
        </p:nvCxnSpPr>
        <p:spPr bwMode="auto">
          <a:xfrm>
            <a:off x="33254022" y="25875920"/>
            <a:ext cx="1914332" cy="10952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70" name="Rectangle 20">
            <a:extLst>
              <a:ext uri="{FF2B5EF4-FFF2-40B4-BE49-F238E27FC236}">
                <a16:creationId xmlns:a16="http://schemas.microsoft.com/office/drawing/2014/main" id="{E91FC35F-B45A-7A64-974C-388B2EE32CB9}"/>
              </a:ext>
            </a:extLst>
          </p:cNvPr>
          <p:cNvSpPr/>
          <p:nvPr/>
        </p:nvSpPr>
        <p:spPr bwMode="auto">
          <a:xfrm>
            <a:off x="32768131" y="25672114"/>
            <a:ext cx="485891" cy="40761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sp>
        <p:nvSpPr>
          <p:cNvPr id="1171" name="右箭头 13">
            <a:extLst>
              <a:ext uri="{FF2B5EF4-FFF2-40B4-BE49-F238E27FC236}">
                <a16:creationId xmlns:a16="http://schemas.microsoft.com/office/drawing/2014/main" id="{F23E882C-BE8E-1790-1E61-008B0AFD75BB}"/>
              </a:ext>
            </a:extLst>
          </p:cNvPr>
          <p:cNvSpPr/>
          <p:nvPr/>
        </p:nvSpPr>
        <p:spPr bwMode="auto">
          <a:xfrm>
            <a:off x="31096098" y="26382236"/>
            <a:ext cx="694051" cy="674961"/>
          </a:xfrm>
          <a:prstGeom prst="rightArrow">
            <a:avLst>
              <a:gd name="adj1" fmla="val 33489"/>
              <a:gd name="adj2" fmla="val 50000"/>
            </a:avLst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sp>
        <p:nvSpPr>
          <p:cNvPr id="1172" name="Text Box 4">
            <a:extLst>
              <a:ext uri="{FF2B5EF4-FFF2-40B4-BE49-F238E27FC236}">
                <a16:creationId xmlns:a16="http://schemas.microsoft.com/office/drawing/2014/main" id="{3F8D5144-3B85-D1BD-70AE-5AF8E80E4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704" y="28142163"/>
            <a:ext cx="3701457" cy="59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05766"/>
              </a:buClr>
              <a:buSzPct val="90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to </a:t>
            </a:r>
          </a:p>
          <a:p>
            <a:pPr algn="ctr"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mm-sizes</a:t>
            </a:r>
          </a:p>
        </p:txBody>
      </p:sp>
      <p:sp>
        <p:nvSpPr>
          <p:cNvPr id="1174" name="Rectangle 37">
            <a:extLst>
              <a:ext uri="{FF2B5EF4-FFF2-40B4-BE49-F238E27FC236}">
                <a16:creationId xmlns:a16="http://schemas.microsoft.com/office/drawing/2014/main" id="{3208E30B-4780-FF81-2C66-946BC236307E}"/>
              </a:ext>
            </a:extLst>
          </p:cNvPr>
          <p:cNvSpPr/>
          <p:nvPr/>
        </p:nvSpPr>
        <p:spPr>
          <a:xfrm>
            <a:off x="34688526" y="28250180"/>
            <a:ext cx="2460657" cy="104498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Microscale pores</a:t>
            </a:r>
          </a:p>
        </p:txBody>
      </p:sp>
      <p:sp>
        <p:nvSpPr>
          <p:cNvPr id="1176" name="Rectangle 20">
            <a:extLst>
              <a:ext uri="{FF2B5EF4-FFF2-40B4-BE49-F238E27FC236}">
                <a16:creationId xmlns:a16="http://schemas.microsoft.com/office/drawing/2014/main" id="{C30B967E-B139-6262-C043-167E705FD171}"/>
              </a:ext>
            </a:extLst>
          </p:cNvPr>
          <p:cNvSpPr/>
          <p:nvPr/>
        </p:nvSpPr>
        <p:spPr bwMode="auto">
          <a:xfrm>
            <a:off x="32191332" y="27542050"/>
            <a:ext cx="485891" cy="40761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cxnSp>
        <p:nvCxnSpPr>
          <p:cNvPr id="1177" name="Straight Arrow Connector 22">
            <a:extLst>
              <a:ext uri="{FF2B5EF4-FFF2-40B4-BE49-F238E27FC236}">
                <a16:creationId xmlns:a16="http://schemas.microsoft.com/office/drawing/2014/main" id="{E7C6124F-B878-92FC-11C1-4D586393620A}"/>
              </a:ext>
            </a:extLst>
          </p:cNvPr>
          <p:cNvCxnSpPr>
            <a:cxnSpLocks/>
            <a:stCxn id="1176" idx="3"/>
          </p:cNvCxnSpPr>
          <p:nvPr/>
        </p:nvCxnSpPr>
        <p:spPr bwMode="auto">
          <a:xfrm>
            <a:off x="32677223" y="27745856"/>
            <a:ext cx="2153644" cy="2591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61" name="Straight Arrow Connector 22">
            <a:extLst>
              <a:ext uri="{FF2B5EF4-FFF2-40B4-BE49-F238E27FC236}">
                <a16:creationId xmlns:a16="http://schemas.microsoft.com/office/drawing/2014/main" id="{4241599B-6DFF-CDB4-DF37-0CB5A50FE72D}"/>
              </a:ext>
            </a:extLst>
          </p:cNvPr>
          <p:cNvCxnSpPr>
            <a:cxnSpLocks/>
            <a:stCxn id="1162" idx="3"/>
          </p:cNvCxnSpPr>
          <p:nvPr/>
        </p:nvCxnSpPr>
        <p:spPr bwMode="auto">
          <a:xfrm>
            <a:off x="39655063" y="25745572"/>
            <a:ext cx="1606401" cy="19642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62" name="Rectangle 20">
            <a:extLst>
              <a:ext uri="{FF2B5EF4-FFF2-40B4-BE49-F238E27FC236}">
                <a16:creationId xmlns:a16="http://schemas.microsoft.com/office/drawing/2014/main" id="{68611A2D-21B4-CD9D-4DB9-90EFC0C7FEE3}"/>
              </a:ext>
            </a:extLst>
          </p:cNvPr>
          <p:cNvSpPr/>
          <p:nvPr/>
        </p:nvSpPr>
        <p:spPr bwMode="auto">
          <a:xfrm>
            <a:off x="38842468" y="25467829"/>
            <a:ext cx="812595" cy="55548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4" charset="-128"/>
              <a:cs typeface="Arial" panose="020B0604020202020204" pitchFamily="34" charset="0"/>
            </a:endParaRPr>
          </a:p>
        </p:txBody>
      </p:sp>
      <p:pic>
        <p:nvPicPr>
          <p:cNvPr id="1166" name="Picture 4" descr="E:\TPP-Since 20190627\SEM-fpx20200218-No SCD no release layer\FoamsOnSphere860um-60um_m03.tif">
            <a:extLst>
              <a:ext uri="{FF2B5EF4-FFF2-40B4-BE49-F238E27FC236}">
                <a16:creationId xmlns:a16="http://schemas.microsoft.com/office/drawing/2014/main" id="{3D37CE80-85DC-0F26-162C-38AF4841F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0"/>
          <a:stretch/>
        </p:blipFill>
        <p:spPr bwMode="auto">
          <a:xfrm>
            <a:off x="40819534" y="27364018"/>
            <a:ext cx="2326992" cy="19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5" name="Rectangle 37">
            <a:extLst>
              <a:ext uri="{FF2B5EF4-FFF2-40B4-BE49-F238E27FC236}">
                <a16:creationId xmlns:a16="http://schemas.microsoft.com/office/drawing/2014/main" id="{B9210954-D79D-639E-D649-E7539AC21B4B}"/>
              </a:ext>
            </a:extLst>
          </p:cNvPr>
          <p:cNvSpPr/>
          <p:nvPr/>
        </p:nvSpPr>
        <p:spPr>
          <a:xfrm>
            <a:off x="40744444" y="27636266"/>
            <a:ext cx="2438978" cy="94887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Nanoscale filaments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8" name="Rectangle 37">
            <a:extLst>
              <a:ext uri="{FF2B5EF4-FFF2-40B4-BE49-F238E27FC236}">
                <a16:creationId xmlns:a16="http://schemas.microsoft.com/office/drawing/2014/main" id="{9C1DE96B-CAE2-674D-E6C9-6E8C5FEF3B26}"/>
              </a:ext>
            </a:extLst>
          </p:cNvPr>
          <p:cNvSpPr/>
          <p:nvPr/>
        </p:nvSpPr>
        <p:spPr>
          <a:xfrm>
            <a:off x="28402014" y="28277958"/>
            <a:ext cx="2910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oam target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50EAF-5B16-058A-1193-16368DF6C4D1}"/>
              </a:ext>
            </a:extLst>
          </p:cNvPr>
          <p:cNvSpPr/>
          <p:nvPr/>
        </p:nvSpPr>
        <p:spPr>
          <a:xfrm>
            <a:off x="22186893" y="29878015"/>
            <a:ext cx="21520919" cy="2873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EEB08-4819-A1A0-DC99-1A844F6421BD}"/>
              </a:ext>
            </a:extLst>
          </p:cNvPr>
          <p:cNvSpPr txBox="1"/>
          <p:nvPr/>
        </p:nvSpPr>
        <p:spPr>
          <a:xfrm>
            <a:off x="22305691" y="30566392"/>
            <a:ext cx="21400592" cy="2048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000FF"/>
                </a:solidFill>
                <a:latin typeface="+mn-lt"/>
                <a:ea typeface="Times New Roman" panose="02020603050405020304" pitchFamily="18" charset="0"/>
              </a:rPr>
              <a:t>This material is based upon work supported by the Department of Energy National Nuclear Security Administration University of Rochester “National Inertial Confinement Fusion Program” under Award Number DE-NA0004144.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31BFDD-2761-42D2-07A8-0CB885B2A3B4}"/>
              </a:ext>
            </a:extLst>
          </p:cNvPr>
          <p:cNvSpPr/>
          <p:nvPr/>
        </p:nvSpPr>
        <p:spPr>
          <a:xfrm>
            <a:off x="22204156" y="29730807"/>
            <a:ext cx="21520919" cy="865436"/>
          </a:xfrm>
          <a:prstGeom prst="rect">
            <a:avLst/>
          </a:prstGeom>
          <a:solidFill>
            <a:srgbClr val="D00000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badi" panose="020B0604020104020204" pitchFamily="34" charset="0"/>
                <a:cs typeface="Times New Roman" panose="02020603050405020304" pitchFamily="18" charset="0"/>
              </a:rPr>
              <a:t>Acknowledgment</a:t>
            </a:r>
          </a:p>
        </p:txBody>
      </p:sp>
      <p:cxnSp>
        <p:nvCxnSpPr>
          <p:cNvPr id="1173" name="Straight Arrow Connector 50">
            <a:extLst>
              <a:ext uri="{FF2B5EF4-FFF2-40B4-BE49-F238E27FC236}">
                <a16:creationId xmlns:a16="http://schemas.microsoft.com/office/drawing/2014/main" id="{38A40F7D-1D89-97E6-D510-3C34457AD335}"/>
              </a:ext>
            </a:extLst>
          </p:cNvPr>
          <p:cNvCxnSpPr/>
          <p:nvPr/>
        </p:nvCxnSpPr>
        <p:spPr bwMode="auto">
          <a:xfrm>
            <a:off x="31997978" y="28161077"/>
            <a:ext cx="1482364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37">
            <a:extLst>
              <a:ext uri="{FF2B5EF4-FFF2-40B4-BE49-F238E27FC236}">
                <a16:creationId xmlns:a16="http://schemas.microsoft.com/office/drawing/2014/main" id="{2E871D99-3FB8-997C-83F6-506D18612F50}"/>
              </a:ext>
            </a:extLst>
          </p:cNvPr>
          <p:cNvSpPr/>
          <p:nvPr/>
        </p:nvSpPr>
        <p:spPr>
          <a:xfrm>
            <a:off x="31694857" y="25334888"/>
            <a:ext cx="14034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00DC1E3F-9B36-76E3-83E4-97B9205BC2C8}"/>
              </a:ext>
            </a:extLst>
          </p:cNvPr>
          <p:cNvSpPr/>
          <p:nvPr/>
        </p:nvSpPr>
        <p:spPr>
          <a:xfrm>
            <a:off x="38026240" y="26378926"/>
            <a:ext cx="14034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Foam</a:t>
            </a:r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9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34293</TotalTime>
  <Words>521</Words>
  <Application>Microsoft Office PowerPoint</Application>
  <PresentationFormat>Custom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Abadi</vt:lpstr>
      <vt:lpstr>Aptos</vt:lpstr>
      <vt:lpstr>Aptos Display</vt:lpstr>
      <vt:lpstr>Arial</vt:lpstr>
      <vt:lpstr>Bahnschrift Light Condensed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Schuder</dc:creator>
  <cp:lastModifiedBy>Zachary Schuder</cp:lastModifiedBy>
  <cp:revision>3</cp:revision>
  <dcterms:created xsi:type="dcterms:W3CDTF">2025-06-24T20:19:32Z</dcterms:created>
  <dcterms:modified xsi:type="dcterms:W3CDTF">2025-07-18T16:02:25Z</dcterms:modified>
</cp:coreProperties>
</file>